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6"/>
    <p:restoredTop sz="85257"/>
  </p:normalViewPr>
  <p:slideViewPr>
    <p:cSldViewPr snapToGrid="0" snapToObjects="1">
      <p:cViewPr varScale="1">
        <p:scale>
          <a:sx n="70" d="100"/>
          <a:sy n="70" d="100"/>
        </p:scale>
        <p:origin x="216" y="14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646ECB-2468-AF47-9446-3BBD8B56EE52}" type="doc">
      <dgm:prSet loTypeId="urn:microsoft.com/office/officeart/2005/8/layout/chevron2" loCatId="" qsTypeId="urn:microsoft.com/office/officeart/2005/8/quickstyle/simple1" qsCatId="simple" csTypeId="urn:microsoft.com/office/officeart/2005/8/colors/accent1_2" csCatId="accent1" phldr="1"/>
      <dgm:spPr/>
    </dgm:pt>
    <dgm:pt modelId="{39011208-B17E-D344-9EC8-0DF885678DDA}">
      <dgm:prSet phldrT="[Text]"/>
      <dgm:spPr/>
      <dgm:t>
        <a:bodyPr/>
        <a:lstStyle/>
        <a:p>
          <a:r>
            <a:rPr lang="en-US" dirty="0"/>
            <a:t>1</a:t>
          </a:r>
        </a:p>
      </dgm:t>
    </dgm:pt>
    <dgm:pt modelId="{2D02A136-61AC-6443-A957-462720B2EAE0}" type="parTrans" cxnId="{B10B7DB5-6945-F54B-AD92-52C724606C9D}">
      <dgm:prSet/>
      <dgm:spPr/>
      <dgm:t>
        <a:bodyPr/>
        <a:lstStyle/>
        <a:p>
          <a:endParaRPr lang="en-US"/>
        </a:p>
      </dgm:t>
    </dgm:pt>
    <dgm:pt modelId="{533AC663-15CD-024F-9B47-A7283C1F8756}" type="sibTrans" cxnId="{B10B7DB5-6945-F54B-AD92-52C724606C9D}">
      <dgm:prSet/>
      <dgm:spPr/>
      <dgm:t>
        <a:bodyPr/>
        <a:lstStyle/>
        <a:p>
          <a:endParaRPr lang="en-US"/>
        </a:p>
      </dgm:t>
    </dgm:pt>
    <dgm:pt modelId="{CB4142AC-E93B-BE44-A30A-72EB027484D5}">
      <dgm:prSet phldrT="[Text]"/>
      <dgm:spPr/>
      <dgm:t>
        <a:bodyPr/>
        <a:lstStyle/>
        <a:p>
          <a:r>
            <a:rPr lang="en-US" dirty="0"/>
            <a:t>3</a:t>
          </a:r>
        </a:p>
      </dgm:t>
    </dgm:pt>
    <dgm:pt modelId="{9B96DF7D-B1F4-2149-B207-ECADF3BC7C10}" type="parTrans" cxnId="{3C741771-F631-BF40-8747-B27B678D40FD}">
      <dgm:prSet/>
      <dgm:spPr/>
      <dgm:t>
        <a:bodyPr/>
        <a:lstStyle/>
        <a:p>
          <a:endParaRPr lang="en-US"/>
        </a:p>
      </dgm:t>
    </dgm:pt>
    <dgm:pt modelId="{B2CF53A3-DF95-2E4A-A67C-F3C195B84D20}" type="sibTrans" cxnId="{3C741771-F631-BF40-8747-B27B678D40FD}">
      <dgm:prSet/>
      <dgm:spPr/>
      <dgm:t>
        <a:bodyPr/>
        <a:lstStyle/>
        <a:p>
          <a:endParaRPr lang="en-US"/>
        </a:p>
      </dgm:t>
    </dgm:pt>
    <dgm:pt modelId="{73779169-1062-274A-A434-D8CF2074FD6F}">
      <dgm:prSet phldrT="[Text]"/>
      <dgm:spPr/>
      <dgm:t>
        <a:bodyPr/>
        <a:lstStyle/>
        <a:p>
          <a:r>
            <a:rPr lang="en-US" dirty="0"/>
            <a:t>4</a:t>
          </a:r>
        </a:p>
      </dgm:t>
    </dgm:pt>
    <dgm:pt modelId="{495A5CA4-BEA2-A943-BFDC-CE09F290AB05}" type="parTrans" cxnId="{59559875-199C-DC46-A6A3-D28E77047F28}">
      <dgm:prSet/>
      <dgm:spPr/>
      <dgm:t>
        <a:bodyPr/>
        <a:lstStyle/>
        <a:p>
          <a:endParaRPr lang="en-US"/>
        </a:p>
      </dgm:t>
    </dgm:pt>
    <dgm:pt modelId="{10EE2937-9FFF-7A43-9C8B-1587E9D881A8}" type="sibTrans" cxnId="{59559875-199C-DC46-A6A3-D28E77047F28}">
      <dgm:prSet/>
      <dgm:spPr/>
      <dgm:t>
        <a:bodyPr/>
        <a:lstStyle/>
        <a:p>
          <a:endParaRPr lang="en-US"/>
        </a:p>
      </dgm:t>
    </dgm:pt>
    <dgm:pt modelId="{75942157-49EA-8141-AAE4-CC4BF1837F8E}">
      <dgm:prSet phldrT="[Text]"/>
      <dgm:spPr/>
      <dgm:t>
        <a:bodyPr/>
        <a:lstStyle/>
        <a:p>
          <a:r>
            <a:rPr lang="en-US" dirty="0"/>
            <a:t>2</a:t>
          </a:r>
          <a:endParaRPr lang="en-US" dirty="0">
            <a:solidFill>
              <a:schemeClr val="bg1"/>
            </a:solidFill>
          </a:endParaRPr>
        </a:p>
      </dgm:t>
    </dgm:pt>
    <dgm:pt modelId="{C2F00998-31D4-CF4C-924E-AEA8FC1FE900}" type="parTrans" cxnId="{1AB0E153-80C4-0A4D-BA24-B3E0CB5D48C4}">
      <dgm:prSet/>
      <dgm:spPr/>
      <dgm:t>
        <a:bodyPr/>
        <a:lstStyle/>
        <a:p>
          <a:endParaRPr lang="en-US"/>
        </a:p>
      </dgm:t>
    </dgm:pt>
    <dgm:pt modelId="{DF8BD97C-64A6-3749-B84A-CC14B0D53056}" type="sibTrans" cxnId="{1AB0E153-80C4-0A4D-BA24-B3E0CB5D48C4}">
      <dgm:prSet/>
      <dgm:spPr/>
      <dgm:t>
        <a:bodyPr/>
        <a:lstStyle/>
        <a:p>
          <a:endParaRPr lang="en-US"/>
        </a:p>
      </dgm:t>
    </dgm:pt>
    <dgm:pt modelId="{5015FB58-04B0-3C4C-B5DC-E5AC79687258}">
      <dgm:prSet phldrT="[Text]"/>
      <dgm:spPr/>
      <dgm:t>
        <a:bodyPr/>
        <a:lstStyle/>
        <a:p>
          <a:r>
            <a:rPr lang="en-US" dirty="0"/>
            <a:t>SpaceX API.</a:t>
          </a:r>
        </a:p>
      </dgm:t>
    </dgm:pt>
    <dgm:pt modelId="{4382FEFE-1CED-AC49-BE27-ABE85AA257EA}" type="parTrans" cxnId="{D13E2C06-6842-884D-B84A-65F2231C6C83}">
      <dgm:prSet/>
      <dgm:spPr/>
      <dgm:t>
        <a:bodyPr/>
        <a:lstStyle/>
        <a:p>
          <a:endParaRPr lang="en-US"/>
        </a:p>
      </dgm:t>
    </dgm:pt>
    <dgm:pt modelId="{4FE60113-0D8C-FD4D-B641-2DCB0AFC277D}" type="sibTrans" cxnId="{D13E2C06-6842-884D-B84A-65F2231C6C83}">
      <dgm:prSet/>
      <dgm:spPr/>
      <dgm:t>
        <a:bodyPr/>
        <a:lstStyle/>
        <a:p>
          <a:endParaRPr lang="en-US"/>
        </a:p>
      </dgm:t>
    </dgm:pt>
    <dgm:pt modelId="{6E210A72-0BF8-6546-9955-7C55C391A088}">
      <dgm:prSet phldrT="[Text]"/>
      <dgm:spPr/>
      <dgm:t>
        <a:bodyPr/>
        <a:lstStyle/>
        <a:p>
          <a:r>
            <a:rPr lang="en-US" dirty="0" err="1"/>
            <a:t>Json</a:t>
          </a:r>
          <a:r>
            <a:rPr lang="en-US" dirty="0"/>
            <a:t>: .</a:t>
          </a:r>
          <a:r>
            <a:rPr lang="en-US" dirty="0" err="1"/>
            <a:t>json</a:t>
          </a:r>
          <a:r>
            <a:rPr lang="en-US" dirty="0"/>
            <a:t>()</a:t>
          </a:r>
          <a:endParaRPr lang="en-US" dirty="0">
            <a:solidFill>
              <a:schemeClr val="tx1"/>
            </a:solidFill>
          </a:endParaRPr>
        </a:p>
      </dgm:t>
    </dgm:pt>
    <dgm:pt modelId="{17A08BE7-A75D-3242-B37D-9EFB511B0478}" type="parTrans" cxnId="{A4E45CEB-7107-F442-B946-07DFF00A146F}">
      <dgm:prSet/>
      <dgm:spPr/>
      <dgm:t>
        <a:bodyPr/>
        <a:lstStyle/>
        <a:p>
          <a:endParaRPr lang="en-US"/>
        </a:p>
      </dgm:t>
    </dgm:pt>
    <dgm:pt modelId="{32F61E0D-86DD-D24D-90D1-19B45420B2E9}" type="sibTrans" cxnId="{A4E45CEB-7107-F442-B946-07DFF00A146F}">
      <dgm:prSet/>
      <dgm:spPr/>
      <dgm:t>
        <a:bodyPr/>
        <a:lstStyle/>
        <a:p>
          <a:endParaRPr lang="en-US"/>
        </a:p>
      </dgm:t>
    </dgm:pt>
    <dgm:pt modelId="{07353355-A77B-264A-B020-873442ED0175}">
      <dgm:prSet phldrT="[Text]"/>
      <dgm:spPr/>
      <dgm:t>
        <a:bodyPr/>
        <a:lstStyle/>
        <a:p>
          <a:r>
            <a:rPr lang="en-US" dirty="0"/>
            <a:t>Clean and complete any missing information.</a:t>
          </a:r>
        </a:p>
      </dgm:t>
    </dgm:pt>
    <dgm:pt modelId="{74C2C92A-6C96-4445-AB5D-98FA0AA6D9E0}" type="parTrans" cxnId="{E66C6DE2-06A6-D643-993C-75539E935EF6}">
      <dgm:prSet/>
      <dgm:spPr/>
      <dgm:t>
        <a:bodyPr/>
        <a:lstStyle/>
        <a:p>
          <a:endParaRPr lang="en-US"/>
        </a:p>
      </dgm:t>
    </dgm:pt>
    <dgm:pt modelId="{A9BEBFE4-D13F-C442-AFEB-689FA071B7FF}" type="sibTrans" cxnId="{E66C6DE2-06A6-D643-993C-75539E935EF6}">
      <dgm:prSet/>
      <dgm:spPr/>
      <dgm:t>
        <a:bodyPr/>
        <a:lstStyle/>
        <a:p>
          <a:endParaRPr lang="en-US"/>
        </a:p>
      </dgm:t>
    </dgm:pt>
    <dgm:pt modelId="{6DCC0516-1D7B-8444-9DB3-4761C08EDEC7}">
      <dgm:prSet phldrT="[Text]"/>
      <dgm:spPr/>
      <dgm:t>
        <a:bodyPr/>
        <a:lstStyle/>
        <a:p>
          <a:r>
            <a:rPr lang="en-US" dirty="0"/>
            <a:t>Web Scraping using </a:t>
          </a:r>
          <a:r>
            <a:rPr lang="en-US" dirty="0" err="1"/>
            <a:t>BeautifulSoup</a:t>
          </a:r>
          <a:r>
            <a:rPr lang="en-US" dirty="0"/>
            <a:t>.</a:t>
          </a:r>
        </a:p>
      </dgm:t>
    </dgm:pt>
    <dgm:pt modelId="{47A58043-3E36-1346-AF03-6D121525BA46}" type="parTrans" cxnId="{F7DC3C4C-7F53-1448-9598-9D8DFC4699D0}">
      <dgm:prSet/>
      <dgm:spPr/>
      <dgm:t>
        <a:bodyPr/>
        <a:lstStyle/>
        <a:p>
          <a:endParaRPr lang="en-US"/>
        </a:p>
      </dgm:t>
    </dgm:pt>
    <dgm:pt modelId="{7091467F-13A1-AD4D-B8EA-D520702D1CD5}" type="sibTrans" cxnId="{F7DC3C4C-7F53-1448-9598-9D8DFC4699D0}">
      <dgm:prSet/>
      <dgm:spPr/>
      <dgm:t>
        <a:bodyPr/>
        <a:lstStyle/>
        <a:p>
          <a:endParaRPr lang="en-US"/>
        </a:p>
      </dgm:t>
    </dgm:pt>
    <dgm:pt modelId="{CF883AB7-6EE7-9F4D-B564-C328C13806AF}">
      <dgm:prSet phldrT="[Text]"/>
      <dgm:spPr/>
      <dgm:t>
        <a:bodyPr/>
        <a:lstStyle/>
        <a:p>
          <a:r>
            <a:rPr lang="en-US" dirty="0"/>
            <a:t>Pandas </a:t>
          </a:r>
          <a:r>
            <a:rPr lang="en-US" dirty="0" err="1"/>
            <a:t>Df</a:t>
          </a:r>
          <a:r>
            <a:rPr lang="en-US" dirty="0">
              <a:solidFill>
                <a:schemeClr val="tx1"/>
              </a:solidFill>
            </a:rPr>
            <a:t>: </a:t>
          </a:r>
          <a:r>
            <a:rPr lang="en-US" dirty="0">
              <a:solidFill>
                <a:schemeClr val="tx1"/>
              </a:solidFill>
              <a:latin typeface="Abadi" panose="020B0604020104020204" pitchFamily="34" charset="0"/>
            </a:rPr>
            <a:t>.</a:t>
          </a:r>
          <a:r>
            <a:rPr lang="en-US" dirty="0" err="1">
              <a:solidFill>
                <a:schemeClr val="tx1"/>
              </a:solidFill>
              <a:latin typeface="Abadi" panose="020B0604020104020204" pitchFamily="34" charset="0"/>
            </a:rPr>
            <a:t>json_normalize</a:t>
          </a:r>
          <a:r>
            <a:rPr lang="en-US" dirty="0">
              <a:solidFill>
                <a:schemeClr val="tx1"/>
              </a:solidFill>
              <a:latin typeface="Abadi" panose="020B0604020104020204" pitchFamily="34" charset="0"/>
            </a:rPr>
            <a:t>().</a:t>
          </a:r>
          <a:endParaRPr lang="en-US" dirty="0">
            <a:solidFill>
              <a:schemeClr val="tx1"/>
            </a:solidFill>
          </a:endParaRPr>
        </a:p>
      </dgm:t>
    </dgm:pt>
    <dgm:pt modelId="{BCC328B5-87FB-DB46-B42E-A46B7FF34F5C}" type="parTrans" cxnId="{52E9B9EF-BE34-1945-AF6E-55B49BB5A2D1}">
      <dgm:prSet/>
      <dgm:spPr/>
      <dgm:t>
        <a:bodyPr/>
        <a:lstStyle/>
        <a:p>
          <a:endParaRPr lang="en-US"/>
        </a:p>
      </dgm:t>
    </dgm:pt>
    <dgm:pt modelId="{C762E709-E586-2344-B4A9-92E4B3EA3FCB}" type="sibTrans" cxnId="{52E9B9EF-BE34-1945-AF6E-55B49BB5A2D1}">
      <dgm:prSet/>
      <dgm:spPr/>
      <dgm:t>
        <a:bodyPr/>
        <a:lstStyle/>
        <a:p>
          <a:endParaRPr lang="en-US"/>
        </a:p>
      </dgm:t>
    </dgm:pt>
    <dgm:pt modelId="{CDA99B38-11D7-EB48-8637-0BAD4D8E20A9}">
      <dgm:prSet phldrT="[Text]"/>
      <dgm:spPr/>
      <dgm:t>
        <a:bodyPr/>
        <a:lstStyle/>
        <a:p>
          <a:r>
            <a:rPr lang="en-US" dirty="0"/>
            <a:t>5</a:t>
          </a:r>
        </a:p>
      </dgm:t>
    </dgm:pt>
    <dgm:pt modelId="{C5F484E0-A504-8148-AA56-5B5AED06F50C}" type="parTrans" cxnId="{62FDA2FE-2D73-6F4E-92D4-D4B4C51F1865}">
      <dgm:prSet/>
      <dgm:spPr/>
      <dgm:t>
        <a:bodyPr/>
        <a:lstStyle/>
        <a:p>
          <a:endParaRPr lang="en-US"/>
        </a:p>
      </dgm:t>
    </dgm:pt>
    <dgm:pt modelId="{F4FDF359-C87B-104B-B220-2F801435FC77}" type="sibTrans" cxnId="{62FDA2FE-2D73-6F4E-92D4-D4B4C51F1865}">
      <dgm:prSet/>
      <dgm:spPr/>
      <dgm:t>
        <a:bodyPr/>
        <a:lstStyle/>
        <a:p>
          <a:endParaRPr lang="en-US"/>
        </a:p>
      </dgm:t>
    </dgm:pt>
    <dgm:pt modelId="{2C731D8F-C7C1-A04C-AD3D-BE40C00914B2}">
      <dgm:prSet phldrT="[Text]"/>
      <dgm:spPr/>
      <dgm:t>
        <a:bodyPr/>
        <a:lstStyle/>
        <a:p>
          <a:r>
            <a:rPr lang="en-US" dirty="0"/>
            <a:t>Interactive Dashboards with visual analytics.</a:t>
          </a:r>
        </a:p>
      </dgm:t>
    </dgm:pt>
    <dgm:pt modelId="{1DB437E9-A303-D948-BDE8-37323691A192}" type="parTrans" cxnId="{EE42454F-1DFE-F44B-B25C-C167743BEBBB}">
      <dgm:prSet/>
      <dgm:spPr/>
      <dgm:t>
        <a:bodyPr/>
        <a:lstStyle/>
        <a:p>
          <a:endParaRPr lang="en-US"/>
        </a:p>
      </dgm:t>
    </dgm:pt>
    <dgm:pt modelId="{B29732F7-A6C2-D84D-84C4-07D9F730E582}" type="sibTrans" cxnId="{EE42454F-1DFE-F44B-B25C-C167743BEBBB}">
      <dgm:prSet/>
      <dgm:spPr/>
      <dgm:t>
        <a:bodyPr/>
        <a:lstStyle/>
        <a:p>
          <a:endParaRPr lang="en-US"/>
        </a:p>
      </dgm:t>
    </dgm:pt>
    <dgm:pt modelId="{823145CF-C772-EE4A-9015-46B7D75FA687}" type="pres">
      <dgm:prSet presAssocID="{65646ECB-2468-AF47-9446-3BBD8B56EE52}" presName="linearFlow" presStyleCnt="0">
        <dgm:presLayoutVars>
          <dgm:dir/>
          <dgm:animLvl val="lvl"/>
          <dgm:resizeHandles val="exact"/>
        </dgm:presLayoutVars>
      </dgm:prSet>
      <dgm:spPr/>
    </dgm:pt>
    <dgm:pt modelId="{B60B698D-70BE-764D-A2F3-B9E8F219A3B6}" type="pres">
      <dgm:prSet presAssocID="{39011208-B17E-D344-9EC8-0DF885678DDA}" presName="composite" presStyleCnt="0"/>
      <dgm:spPr/>
    </dgm:pt>
    <dgm:pt modelId="{770036F6-0B5C-5B4B-8A5F-9C7DA6E2FCE0}" type="pres">
      <dgm:prSet presAssocID="{39011208-B17E-D344-9EC8-0DF885678DDA}" presName="parentText" presStyleLbl="alignNode1" presStyleIdx="0" presStyleCnt="5">
        <dgm:presLayoutVars>
          <dgm:chMax val="1"/>
          <dgm:bulletEnabled val="1"/>
        </dgm:presLayoutVars>
      </dgm:prSet>
      <dgm:spPr/>
    </dgm:pt>
    <dgm:pt modelId="{18C52A77-FCC8-8E47-A8F2-9DB9B641F254}" type="pres">
      <dgm:prSet presAssocID="{39011208-B17E-D344-9EC8-0DF885678DDA}" presName="descendantText" presStyleLbl="alignAcc1" presStyleIdx="0" presStyleCnt="5">
        <dgm:presLayoutVars>
          <dgm:bulletEnabled val="1"/>
        </dgm:presLayoutVars>
      </dgm:prSet>
      <dgm:spPr/>
    </dgm:pt>
    <dgm:pt modelId="{C259CCF3-D55F-AE4D-BD3B-41DF058B3F07}" type="pres">
      <dgm:prSet presAssocID="{533AC663-15CD-024F-9B47-A7283C1F8756}" presName="sp" presStyleCnt="0"/>
      <dgm:spPr/>
    </dgm:pt>
    <dgm:pt modelId="{3D27A330-1909-FE4D-A785-897456082764}" type="pres">
      <dgm:prSet presAssocID="{75942157-49EA-8141-AAE4-CC4BF1837F8E}" presName="composite" presStyleCnt="0"/>
      <dgm:spPr/>
    </dgm:pt>
    <dgm:pt modelId="{52DD5A6A-E0A6-054E-9A84-EB64EFFF177B}" type="pres">
      <dgm:prSet presAssocID="{75942157-49EA-8141-AAE4-CC4BF1837F8E}" presName="parentText" presStyleLbl="alignNode1" presStyleIdx="1" presStyleCnt="5">
        <dgm:presLayoutVars>
          <dgm:chMax val="1"/>
          <dgm:bulletEnabled val="1"/>
        </dgm:presLayoutVars>
      </dgm:prSet>
      <dgm:spPr/>
    </dgm:pt>
    <dgm:pt modelId="{BFC5479B-0D56-1948-917C-D9BD3787528C}" type="pres">
      <dgm:prSet presAssocID="{75942157-49EA-8141-AAE4-CC4BF1837F8E}" presName="descendantText" presStyleLbl="alignAcc1" presStyleIdx="1" presStyleCnt="5">
        <dgm:presLayoutVars>
          <dgm:bulletEnabled val="1"/>
        </dgm:presLayoutVars>
      </dgm:prSet>
      <dgm:spPr/>
    </dgm:pt>
    <dgm:pt modelId="{52852D56-37F3-5A47-A1AB-0BF229C619C1}" type="pres">
      <dgm:prSet presAssocID="{DF8BD97C-64A6-3749-B84A-CC14B0D53056}" presName="sp" presStyleCnt="0"/>
      <dgm:spPr/>
    </dgm:pt>
    <dgm:pt modelId="{91EB4978-211F-874E-A058-CD5E3B6E6C89}" type="pres">
      <dgm:prSet presAssocID="{CB4142AC-E93B-BE44-A30A-72EB027484D5}" presName="composite" presStyleCnt="0"/>
      <dgm:spPr/>
    </dgm:pt>
    <dgm:pt modelId="{4449BB14-9E06-F34A-ADB4-CEF49C71AEAD}" type="pres">
      <dgm:prSet presAssocID="{CB4142AC-E93B-BE44-A30A-72EB027484D5}" presName="parentText" presStyleLbl="alignNode1" presStyleIdx="2" presStyleCnt="5">
        <dgm:presLayoutVars>
          <dgm:chMax val="1"/>
          <dgm:bulletEnabled val="1"/>
        </dgm:presLayoutVars>
      </dgm:prSet>
      <dgm:spPr/>
    </dgm:pt>
    <dgm:pt modelId="{B0B13B1F-E9D5-B842-9CE0-E856497DD944}" type="pres">
      <dgm:prSet presAssocID="{CB4142AC-E93B-BE44-A30A-72EB027484D5}" presName="descendantText" presStyleLbl="alignAcc1" presStyleIdx="2" presStyleCnt="5">
        <dgm:presLayoutVars>
          <dgm:bulletEnabled val="1"/>
        </dgm:presLayoutVars>
      </dgm:prSet>
      <dgm:spPr/>
    </dgm:pt>
    <dgm:pt modelId="{DE96F01D-E1BC-2C44-B099-6D2410FC67F8}" type="pres">
      <dgm:prSet presAssocID="{B2CF53A3-DF95-2E4A-A67C-F3C195B84D20}" presName="sp" presStyleCnt="0"/>
      <dgm:spPr/>
    </dgm:pt>
    <dgm:pt modelId="{48EC5E24-D06E-224D-BFB0-490251F8E780}" type="pres">
      <dgm:prSet presAssocID="{73779169-1062-274A-A434-D8CF2074FD6F}" presName="composite" presStyleCnt="0"/>
      <dgm:spPr/>
    </dgm:pt>
    <dgm:pt modelId="{7CB4B64B-EEA0-7244-A011-7F1AD8E5B035}" type="pres">
      <dgm:prSet presAssocID="{73779169-1062-274A-A434-D8CF2074FD6F}" presName="parentText" presStyleLbl="alignNode1" presStyleIdx="3" presStyleCnt="5">
        <dgm:presLayoutVars>
          <dgm:chMax val="1"/>
          <dgm:bulletEnabled val="1"/>
        </dgm:presLayoutVars>
      </dgm:prSet>
      <dgm:spPr/>
    </dgm:pt>
    <dgm:pt modelId="{441537A7-9024-D143-8B30-36C6C937023D}" type="pres">
      <dgm:prSet presAssocID="{73779169-1062-274A-A434-D8CF2074FD6F}" presName="descendantText" presStyleLbl="alignAcc1" presStyleIdx="3" presStyleCnt="5">
        <dgm:presLayoutVars>
          <dgm:bulletEnabled val="1"/>
        </dgm:presLayoutVars>
      </dgm:prSet>
      <dgm:spPr/>
    </dgm:pt>
    <dgm:pt modelId="{9AB4C1CE-7171-FE4C-B773-2DA339709C50}" type="pres">
      <dgm:prSet presAssocID="{10EE2937-9FFF-7A43-9C8B-1587E9D881A8}" presName="sp" presStyleCnt="0"/>
      <dgm:spPr/>
    </dgm:pt>
    <dgm:pt modelId="{2A8037D8-05D1-474A-8183-D7D22048867F}" type="pres">
      <dgm:prSet presAssocID="{CDA99B38-11D7-EB48-8637-0BAD4D8E20A9}" presName="composite" presStyleCnt="0"/>
      <dgm:spPr/>
    </dgm:pt>
    <dgm:pt modelId="{CFEDA607-624B-684A-AA44-9E68CC42B422}" type="pres">
      <dgm:prSet presAssocID="{CDA99B38-11D7-EB48-8637-0BAD4D8E20A9}" presName="parentText" presStyleLbl="alignNode1" presStyleIdx="4" presStyleCnt="5">
        <dgm:presLayoutVars>
          <dgm:chMax val="1"/>
          <dgm:bulletEnabled val="1"/>
        </dgm:presLayoutVars>
      </dgm:prSet>
      <dgm:spPr/>
    </dgm:pt>
    <dgm:pt modelId="{59BECE8F-138D-AB4B-A981-08D3E97999B1}" type="pres">
      <dgm:prSet presAssocID="{CDA99B38-11D7-EB48-8637-0BAD4D8E20A9}" presName="descendantText" presStyleLbl="alignAcc1" presStyleIdx="4" presStyleCnt="5">
        <dgm:presLayoutVars>
          <dgm:bulletEnabled val="1"/>
        </dgm:presLayoutVars>
      </dgm:prSet>
      <dgm:spPr/>
    </dgm:pt>
  </dgm:ptLst>
  <dgm:cxnLst>
    <dgm:cxn modelId="{D13E2C06-6842-884D-B84A-65F2231C6C83}" srcId="{39011208-B17E-D344-9EC8-0DF885678DDA}" destId="{5015FB58-04B0-3C4C-B5DC-E5AC79687258}" srcOrd="0" destOrd="0" parTransId="{4382FEFE-1CED-AC49-BE27-ABE85AA257EA}" sibTransId="{4FE60113-0D8C-FD4D-B641-2DCB0AFC277D}"/>
    <dgm:cxn modelId="{7473C114-F468-4749-A6AF-477C7D1D24A3}" type="presOf" srcId="{65646ECB-2468-AF47-9446-3BBD8B56EE52}" destId="{823145CF-C772-EE4A-9015-46B7D75FA687}" srcOrd="0" destOrd="0" presId="urn:microsoft.com/office/officeart/2005/8/layout/chevron2"/>
    <dgm:cxn modelId="{BFDA3333-62A2-F442-B053-00A2B80E818F}" type="presOf" srcId="{75942157-49EA-8141-AAE4-CC4BF1837F8E}" destId="{52DD5A6A-E0A6-054E-9A84-EB64EFFF177B}" srcOrd="0" destOrd="0" presId="urn:microsoft.com/office/officeart/2005/8/layout/chevron2"/>
    <dgm:cxn modelId="{4CB3483A-E00B-2E4F-BF2F-FA06BAC50879}" type="presOf" srcId="{6DCC0516-1D7B-8444-9DB3-4761C08EDEC7}" destId="{441537A7-9024-D143-8B30-36C6C937023D}" srcOrd="0" destOrd="0" presId="urn:microsoft.com/office/officeart/2005/8/layout/chevron2"/>
    <dgm:cxn modelId="{F7DC3C4C-7F53-1448-9598-9D8DFC4699D0}" srcId="{73779169-1062-274A-A434-D8CF2074FD6F}" destId="{6DCC0516-1D7B-8444-9DB3-4761C08EDEC7}" srcOrd="0" destOrd="0" parTransId="{47A58043-3E36-1346-AF03-6D121525BA46}" sibTransId="{7091467F-13A1-AD4D-B8EA-D520702D1CD5}"/>
    <dgm:cxn modelId="{EE42454F-1DFE-F44B-B25C-C167743BEBBB}" srcId="{CDA99B38-11D7-EB48-8637-0BAD4D8E20A9}" destId="{2C731D8F-C7C1-A04C-AD3D-BE40C00914B2}" srcOrd="0" destOrd="0" parTransId="{1DB437E9-A303-D948-BDE8-37323691A192}" sibTransId="{B29732F7-A6C2-D84D-84C4-07D9F730E582}"/>
    <dgm:cxn modelId="{1AB0E153-80C4-0A4D-BA24-B3E0CB5D48C4}" srcId="{65646ECB-2468-AF47-9446-3BBD8B56EE52}" destId="{75942157-49EA-8141-AAE4-CC4BF1837F8E}" srcOrd="1" destOrd="0" parTransId="{C2F00998-31D4-CF4C-924E-AEA8FC1FE900}" sibTransId="{DF8BD97C-64A6-3749-B84A-CC14B0D53056}"/>
    <dgm:cxn modelId="{B8375B69-012A-B647-BA3F-86FE4201B7D1}" type="presOf" srcId="{CB4142AC-E93B-BE44-A30A-72EB027484D5}" destId="{4449BB14-9E06-F34A-ADB4-CEF49C71AEAD}" srcOrd="0" destOrd="0" presId="urn:microsoft.com/office/officeart/2005/8/layout/chevron2"/>
    <dgm:cxn modelId="{3C741771-F631-BF40-8747-B27B678D40FD}" srcId="{65646ECB-2468-AF47-9446-3BBD8B56EE52}" destId="{CB4142AC-E93B-BE44-A30A-72EB027484D5}" srcOrd="2" destOrd="0" parTransId="{9B96DF7D-B1F4-2149-B207-ECADF3BC7C10}" sibTransId="{B2CF53A3-DF95-2E4A-A67C-F3C195B84D20}"/>
    <dgm:cxn modelId="{59559875-199C-DC46-A6A3-D28E77047F28}" srcId="{65646ECB-2468-AF47-9446-3BBD8B56EE52}" destId="{73779169-1062-274A-A434-D8CF2074FD6F}" srcOrd="3" destOrd="0" parTransId="{495A5CA4-BEA2-A943-BFDC-CE09F290AB05}" sibTransId="{10EE2937-9FFF-7A43-9C8B-1587E9D881A8}"/>
    <dgm:cxn modelId="{27C688A8-9160-1641-A2AA-31415209AE8D}" type="presOf" srcId="{07353355-A77B-264A-B020-873442ED0175}" destId="{B0B13B1F-E9D5-B842-9CE0-E856497DD944}" srcOrd="0" destOrd="0" presId="urn:microsoft.com/office/officeart/2005/8/layout/chevron2"/>
    <dgm:cxn modelId="{651EADB0-0EC4-CD4E-9B79-8748FECDFFAA}" type="presOf" srcId="{2C731D8F-C7C1-A04C-AD3D-BE40C00914B2}" destId="{59BECE8F-138D-AB4B-A981-08D3E97999B1}" srcOrd="0" destOrd="0" presId="urn:microsoft.com/office/officeart/2005/8/layout/chevron2"/>
    <dgm:cxn modelId="{B10B7DB5-6945-F54B-AD92-52C724606C9D}" srcId="{65646ECB-2468-AF47-9446-3BBD8B56EE52}" destId="{39011208-B17E-D344-9EC8-0DF885678DDA}" srcOrd="0" destOrd="0" parTransId="{2D02A136-61AC-6443-A957-462720B2EAE0}" sibTransId="{533AC663-15CD-024F-9B47-A7283C1F8756}"/>
    <dgm:cxn modelId="{96B188BF-4959-8A49-AE70-D3398D142843}" type="presOf" srcId="{6E210A72-0BF8-6546-9955-7C55C391A088}" destId="{BFC5479B-0D56-1948-917C-D9BD3787528C}" srcOrd="0" destOrd="0" presId="urn:microsoft.com/office/officeart/2005/8/layout/chevron2"/>
    <dgm:cxn modelId="{E6F6B8DD-13CC-2947-A9FB-C5595686764F}" type="presOf" srcId="{5015FB58-04B0-3C4C-B5DC-E5AC79687258}" destId="{18C52A77-FCC8-8E47-A8F2-9DB9B641F254}" srcOrd="0" destOrd="0" presId="urn:microsoft.com/office/officeart/2005/8/layout/chevron2"/>
    <dgm:cxn modelId="{5014EEDE-5749-3044-9E0C-96841D4BDDAC}" type="presOf" srcId="{39011208-B17E-D344-9EC8-0DF885678DDA}" destId="{770036F6-0B5C-5B4B-8A5F-9C7DA6E2FCE0}" srcOrd="0" destOrd="0" presId="urn:microsoft.com/office/officeart/2005/8/layout/chevron2"/>
    <dgm:cxn modelId="{E66C6DE2-06A6-D643-993C-75539E935EF6}" srcId="{CB4142AC-E93B-BE44-A30A-72EB027484D5}" destId="{07353355-A77B-264A-B020-873442ED0175}" srcOrd="0" destOrd="0" parTransId="{74C2C92A-6C96-4445-AB5D-98FA0AA6D9E0}" sibTransId="{A9BEBFE4-D13F-C442-AFEB-689FA071B7FF}"/>
    <dgm:cxn modelId="{A4E45CEB-7107-F442-B946-07DFF00A146F}" srcId="{75942157-49EA-8141-AAE4-CC4BF1837F8E}" destId="{6E210A72-0BF8-6546-9955-7C55C391A088}" srcOrd="0" destOrd="0" parTransId="{17A08BE7-A75D-3242-B37D-9EFB511B0478}" sibTransId="{32F61E0D-86DD-D24D-90D1-19B45420B2E9}"/>
    <dgm:cxn modelId="{52E9B9EF-BE34-1945-AF6E-55B49BB5A2D1}" srcId="{75942157-49EA-8141-AAE4-CC4BF1837F8E}" destId="{CF883AB7-6EE7-9F4D-B564-C328C13806AF}" srcOrd="1" destOrd="0" parTransId="{BCC328B5-87FB-DB46-B42E-A46B7FF34F5C}" sibTransId="{C762E709-E586-2344-B4A9-92E4B3EA3FCB}"/>
    <dgm:cxn modelId="{2AE450F3-39E2-7F4C-97E4-6BF309CFBF76}" type="presOf" srcId="{CF883AB7-6EE7-9F4D-B564-C328C13806AF}" destId="{BFC5479B-0D56-1948-917C-D9BD3787528C}" srcOrd="0" destOrd="1" presId="urn:microsoft.com/office/officeart/2005/8/layout/chevron2"/>
    <dgm:cxn modelId="{7AACF1FB-4E2F-C440-A86B-152D5C19C285}" type="presOf" srcId="{CDA99B38-11D7-EB48-8637-0BAD4D8E20A9}" destId="{CFEDA607-624B-684A-AA44-9E68CC42B422}" srcOrd="0" destOrd="0" presId="urn:microsoft.com/office/officeart/2005/8/layout/chevron2"/>
    <dgm:cxn modelId="{F07D40FE-E82D-DA42-825C-1ACB060689D6}" type="presOf" srcId="{73779169-1062-274A-A434-D8CF2074FD6F}" destId="{7CB4B64B-EEA0-7244-A011-7F1AD8E5B035}" srcOrd="0" destOrd="0" presId="urn:microsoft.com/office/officeart/2005/8/layout/chevron2"/>
    <dgm:cxn modelId="{62FDA2FE-2D73-6F4E-92D4-D4B4C51F1865}" srcId="{65646ECB-2468-AF47-9446-3BBD8B56EE52}" destId="{CDA99B38-11D7-EB48-8637-0BAD4D8E20A9}" srcOrd="4" destOrd="0" parTransId="{C5F484E0-A504-8148-AA56-5B5AED06F50C}" sibTransId="{F4FDF359-C87B-104B-B220-2F801435FC77}"/>
    <dgm:cxn modelId="{41943AE8-8C10-AE47-934C-92210FF97C6E}" type="presParOf" srcId="{823145CF-C772-EE4A-9015-46B7D75FA687}" destId="{B60B698D-70BE-764D-A2F3-B9E8F219A3B6}" srcOrd="0" destOrd="0" presId="urn:microsoft.com/office/officeart/2005/8/layout/chevron2"/>
    <dgm:cxn modelId="{82583F66-1EA6-7247-BCCF-32C1DDF413FF}" type="presParOf" srcId="{B60B698D-70BE-764D-A2F3-B9E8F219A3B6}" destId="{770036F6-0B5C-5B4B-8A5F-9C7DA6E2FCE0}" srcOrd="0" destOrd="0" presId="urn:microsoft.com/office/officeart/2005/8/layout/chevron2"/>
    <dgm:cxn modelId="{5F44D7C1-5B4F-CC41-9F2F-DF279E511020}" type="presParOf" srcId="{B60B698D-70BE-764D-A2F3-B9E8F219A3B6}" destId="{18C52A77-FCC8-8E47-A8F2-9DB9B641F254}" srcOrd="1" destOrd="0" presId="urn:microsoft.com/office/officeart/2005/8/layout/chevron2"/>
    <dgm:cxn modelId="{B8057005-22F9-2342-83E2-757D096341C6}" type="presParOf" srcId="{823145CF-C772-EE4A-9015-46B7D75FA687}" destId="{C259CCF3-D55F-AE4D-BD3B-41DF058B3F07}" srcOrd="1" destOrd="0" presId="urn:microsoft.com/office/officeart/2005/8/layout/chevron2"/>
    <dgm:cxn modelId="{C2F0C32C-F8D4-5E4B-AEFE-7717F5B295C7}" type="presParOf" srcId="{823145CF-C772-EE4A-9015-46B7D75FA687}" destId="{3D27A330-1909-FE4D-A785-897456082764}" srcOrd="2" destOrd="0" presId="urn:microsoft.com/office/officeart/2005/8/layout/chevron2"/>
    <dgm:cxn modelId="{16A0DF0B-6ACA-9242-9F9C-DFF91DE09E9C}" type="presParOf" srcId="{3D27A330-1909-FE4D-A785-897456082764}" destId="{52DD5A6A-E0A6-054E-9A84-EB64EFFF177B}" srcOrd="0" destOrd="0" presId="urn:microsoft.com/office/officeart/2005/8/layout/chevron2"/>
    <dgm:cxn modelId="{82A1D57F-8C82-FB4E-BFE9-09E3B74A2480}" type="presParOf" srcId="{3D27A330-1909-FE4D-A785-897456082764}" destId="{BFC5479B-0D56-1948-917C-D9BD3787528C}" srcOrd="1" destOrd="0" presId="urn:microsoft.com/office/officeart/2005/8/layout/chevron2"/>
    <dgm:cxn modelId="{C292C9EC-33AF-224E-968E-5D5F7543C9D5}" type="presParOf" srcId="{823145CF-C772-EE4A-9015-46B7D75FA687}" destId="{52852D56-37F3-5A47-A1AB-0BF229C619C1}" srcOrd="3" destOrd="0" presId="urn:microsoft.com/office/officeart/2005/8/layout/chevron2"/>
    <dgm:cxn modelId="{CF852BD1-B541-DF46-97FC-05275EB78799}" type="presParOf" srcId="{823145CF-C772-EE4A-9015-46B7D75FA687}" destId="{91EB4978-211F-874E-A058-CD5E3B6E6C89}" srcOrd="4" destOrd="0" presId="urn:microsoft.com/office/officeart/2005/8/layout/chevron2"/>
    <dgm:cxn modelId="{8889D102-F48E-D148-9F0D-F8DFFD770B09}" type="presParOf" srcId="{91EB4978-211F-874E-A058-CD5E3B6E6C89}" destId="{4449BB14-9E06-F34A-ADB4-CEF49C71AEAD}" srcOrd="0" destOrd="0" presId="urn:microsoft.com/office/officeart/2005/8/layout/chevron2"/>
    <dgm:cxn modelId="{ADD83497-C09D-664C-A00E-41DBFD464E5E}" type="presParOf" srcId="{91EB4978-211F-874E-A058-CD5E3B6E6C89}" destId="{B0B13B1F-E9D5-B842-9CE0-E856497DD944}" srcOrd="1" destOrd="0" presId="urn:microsoft.com/office/officeart/2005/8/layout/chevron2"/>
    <dgm:cxn modelId="{2765A2B5-C2D7-ED42-9512-DDC405D4FECF}" type="presParOf" srcId="{823145CF-C772-EE4A-9015-46B7D75FA687}" destId="{DE96F01D-E1BC-2C44-B099-6D2410FC67F8}" srcOrd="5" destOrd="0" presId="urn:microsoft.com/office/officeart/2005/8/layout/chevron2"/>
    <dgm:cxn modelId="{4D65342F-F4E2-E34F-B672-A8F73C6C9809}" type="presParOf" srcId="{823145CF-C772-EE4A-9015-46B7D75FA687}" destId="{48EC5E24-D06E-224D-BFB0-490251F8E780}" srcOrd="6" destOrd="0" presId="urn:microsoft.com/office/officeart/2005/8/layout/chevron2"/>
    <dgm:cxn modelId="{0C8236E9-1236-4247-91EA-1480BE6A46D4}" type="presParOf" srcId="{48EC5E24-D06E-224D-BFB0-490251F8E780}" destId="{7CB4B64B-EEA0-7244-A011-7F1AD8E5B035}" srcOrd="0" destOrd="0" presId="urn:microsoft.com/office/officeart/2005/8/layout/chevron2"/>
    <dgm:cxn modelId="{39337EBC-B9EB-F249-9E8E-57D01DB2E24C}" type="presParOf" srcId="{48EC5E24-D06E-224D-BFB0-490251F8E780}" destId="{441537A7-9024-D143-8B30-36C6C937023D}" srcOrd="1" destOrd="0" presId="urn:microsoft.com/office/officeart/2005/8/layout/chevron2"/>
    <dgm:cxn modelId="{C740D0C4-9805-B04C-9E29-F334AB5DA8FB}" type="presParOf" srcId="{823145CF-C772-EE4A-9015-46B7D75FA687}" destId="{9AB4C1CE-7171-FE4C-B773-2DA339709C50}" srcOrd="7" destOrd="0" presId="urn:microsoft.com/office/officeart/2005/8/layout/chevron2"/>
    <dgm:cxn modelId="{945890DC-7198-3C44-93F2-DA689607C771}" type="presParOf" srcId="{823145CF-C772-EE4A-9015-46B7D75FA687}" destId="{2A8037D8-05D1-474A-8183-D7D22048867F}" srcOrd="8" destOrd="0" presId="urn:microsoft.com/office/officeart/2005/8/layout/chevron2"/>
    <dgm:cxn modelId="{C4EE99AA-BD62-4345-A478-22CDB4E39D57}" type="presParOf" srcId="{2A8037D8-05D1-474A-8183-D7D22048867F}" destId="{CFEDA607-624B-684A-AA44-9E68CC42B422}" srcOrd="0" destOrd="0" presId="urn:microsoft.com/office/officeart/2005/8/layout/chevron2"/>
    <dgm:cxn modelId="{6E1A08A4-C535-3D47-978B-78A552160A61}" type="presParOf" srcId="{2A8037D8-05D1-474A-8183-D7D22048867F}" destId="{59BECE8F-138D-AB4B-A981-08D3E97999B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7B3464-CBEA-B74F-B91F-9C5F7B82D8D3}"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6601EC37-E8EA-DE41-B2BD-253B57A752CE}">
      <dgm:prSet/>
      <dgm:spPr/>
      <dgm:t>
        <a:bodyPr/>
        <a:lstStyle/>
        <a:p>
          <a:r>
            <a:rPr lang="en-US"/>
            <a:t>response</a:t>
          </a:r>
          <a:r>
            <a:rPr lang="en-US" b="1"/>
            <a:t>=</a:t>
          </a:r>
          <a:r>
            <a:rPr lang="en-US"/>
            <a:t>requests</a:t>
          </a:r>
          <a:r>
            <a:rPr lang="en-US" b="1"/>
            <a:t>.</a:t>
          </a:r>
          <a:r>
            <a:rPr lang="en-US"/>
            <a:t>get(spacex_url)</a:t>
          </a:r>
        </a:p>
      </dgm:t>
    </dgm:pt>
    <dgm:pt modelId="{63223509-E319-D545-905B-0F601A9336C9}" type="parTrans" cxnId="{1D70709F-1903-0141-8A6A-B72583093A18}">
      <dgm:prSet/>
      <dgm:spPr/>
      <dgm:t>
        <a:bodyPr/>
        <a:lstStyle/>
        <a:p>
          <a:endParaRPr lang="en-US"/>
        </a:p>
      </dgm:t>
    </dgm:pt>
    <dgm:pt modelId="{46D12797-1E49-C141-A903-0D4214051FEE}" type="sibTrans" cxnId="{1D70709F-1903-0141-8A6A-B72583093A18}">
      <dgm:prSet/>
      <dgm:spPr/>
      <dgm:t>
        <a:bodyPr/>
        <a:lstStyle/>
        <a:p>
          <a:endParaRPr lang="en-US"/>
        </a:p>
      </dgm:t>
    </dgm:pt>
    <dgm:pt modelId="{AA1B4BCA-3906-154E-A6CB-AD83E6750E04}">
      <dgm:prSet/>
      <dgm:spPr/>
      <dgm:t>
        <a:bodyPr/>
        <a:lstStyle/>
        <a:p>
          <a:r>
            <a:rPr lang="en-US"/>
            <a:t>response</a:t>
          </a:r>
          <a:r>
            <a:rPr lang="en-US" b="1"/>
            <a:t>.</a:t>
          </a:r>
          <a:r>
            <a:rPr lang="en-US"/>
            <a:t>status_code</a:t>
          </a:r>
        </a:p>
      </dgm:t>
    </dgm:pt>
    <dgm:pt modelId="{66CD4EAE-B6FB-1C40-803F-C3FA26DC46C6}" type="parTrans" cxnId="{171BBE36-7D06-F841-8367-DE48E008F3C1}">
      <dgm:prSet/>
      <dgm:spPr/>
      <dgm:t>
        <a:bodyPr/>
        <a:lstStyle/>
        <a:p>
          <a:endParaRPr lang="en-US"/>
        </a:p>
      </dgm:t>
    </dgm:pt>
    <dgm:pt modelId="{0210DC68-B52E-0E47-9133-A61E986A3990}" type="sibTrans" cxnId="{171BBE36-7D06-F841-8367-DE48E008F3C1}">
      <dgm:prSet/>
      <dgm:spPr/>
      <dgm:t>
        <a:bodyPr/>
        <a:lstStyle/>
        <a:p>
          <a:endParaRPr lang="en-US"/>
        </a:p>
      </dgm:t>
    </dgm:pt>
    <dgm:pt modelId="{FE21DA03-86EB-B544-A1CC-27ED321A215A}">
      <dgm:prSet/>
      <dgm:spPr/>
      <dgm:t>
        <a:bodyPr/>
        <a:lstStyle/>
        <a:p>
          <a:r>
            <a:rPr lang="en-US"/>
            <a:t>data</a:t>
          </a:r>
          <a:r>
            <a:rPr lang="en-US" b="1"/>
            <a:t>=</a:t>
          </a:r>
          <a:r>
            <a:rPr lang="en-US"/>
            <a:t>pd</a:t>
          </a:r>
          <a:r>
            <a:rPr lang="en-US" b="1"/>
            <a:t>.</a:t>
          </a:r>
          <a:r>
            <a:rPr lang="en-US"/>
            <a:t>json_normalize(response</a:t>
          </a:r>
          <a:r>
            <a:rPr lang="en-US" b="1"/>
            <a:t>.</a:t>
          </a:r>
          <a:r>
            <a:rPr lang="en-US"/>
            <a:t>json())</a:t>
          </a:r>
        </a:p>
      </dgm:t>
    </dgm:pt>
    <dgm:pt modelId="{E175BD8B-0199-E847-BEA5-C428FCA1A7A0}" type="parTrans" cxnId="{63FD7AE6-DCBA-4D43-AE4C-E1A6641BBAAD}">
      <dgm:prSet/>
      <dgm:spPr/>
      <dgm:t>
        <a:bodyPr/>
        <a:lstStyle/>
        <a:p>
          <a:endParaRPr lang="en-US"/>
        </a:p>
      </dgm:t>
    </dgm:pt>
    <dgm:pt modelId="{DF77EC51-23E9-2B4A-8CFA-E4A7BCDF3A8B}" type="sibTrans" cxnId="{63FD7AE6-DCBA-4D43-AE4C-E1A6641BBAAD}">
      <dgm:prSet/>
      <dgm:spPr/>
      <dgm:t>
        <a:bodyPr/>
        <a:lstStyle/>
        <a:p>
          <a:endParaRPr lang="en-US"/>
        </a:p>
      </dgm:t>
    </dgm:pt>
    <dgm:pt modelId="{767ABFA6-7FD6-7C41-9383-67BF0738A372}">
      <dgm:prSet/>
      <dgm:spPr/>
      <dgm:t>
        <a:bodyPr/>
        <a:lstStyle/>
        <a:p>
          <a:r>
            <a:rPr lang="en-US"/>
            <a:t>df</a:t>
          </a:r>
          <a:r>
            <a:rPr lang="en-US" b="1"/>
            <a:t>=</a:t>
          </a:r>
          <a:r>
            <a:rPr lang="en-US"/>
            <a:t>pd</a:t>
          </a:r>
          <a:r>
            <a:rPr lang="en-US" b="1"/>
            <a:t>.</a:t>
          </a:r>
          <a:r>
            <a:rPr lang="en-US"/>
            <a:t>DataFrame</a:t>
          </a:r>
          <a:r>
            <a:rPr lang="en-US" b="1"/>
            <a:t>.</a:t>
          </a:r>
          <a:r>
            <a:rPr lang="en-US"/>
            <a:t>from_dict(launch_dict)</a:t>
          </a:r>
        </a:p>
      </dgm:t>
    </dgm:pt>
    <dgm:pt modelId="{F84429D9-6C5C-3D48-B3AE-A3CA57F31C71}" type="parTrans" cxnId="{4BB1DEF0-F5C0-3E47-B54A-BFF4411F901B}">
      <dgm:prSet/>
      <dgm:spPr/>
      <dgm:t>
        <a:bodyPr/>
        <a:lstStyle/>
        <a:p>
          <a:endParaRPr lang="en-US"/>
        </a:p>
      </dgm:t>
    </dgm:pt>
    <dgm:pt modelId="{8371DBAD-C8F5-5349-8F74-363654E9CEB8}" type="sibTrans" cxnId="{4BB1DEF0-F5C0-3E47-B54A-BFF4411F901B}">
      <dgm:prSet/>
      <dgm:spPr/>
      <dgm:t>
        <a:bodyPr/>
        <a:lstStyle/>
        <a:p>
          <a:endParaRPr lang="en-US"/>
        </a:p>
      </dgm:t>
    </dgm:pt>
    <dgm:pt modelId="{9195475C-939E-A946-9F0C-062924F84D4C}">
      <dgm:prSet/>
      <dgm:spPr/>
      <dgm:t>
        <a:bodyPr/>
        <a:lstStyle/>
        <a:p>
          <a:r>
            <a:rPr lang="en-US"/>
            <a:t>data_falcon9</a:t>
          </a:r>
          <a:r>
            <a:rPr lang="en-US" b="1"/>
            <a:t>=</a:t>
          </a:r>
          <a:r>
            <a:rPr lang="en-US"/>
            <a:t>df[df['BoosterVersion']</a:t>
          </a:r>
          <a:r>
            <a:rPr lang="en-US" b="1"/>
            <a:t>!=</a:t>
          </a:r>
          <a:r>
            <a:rPr lang="en-US"/>
            <a:t>'Falcon 1']</a:t>
          </a:r>
        </a:p>
      </dgm:t>
    </dgm:pt>
    <dgm:pt modelId="{EBA80104-DAB2-5847-B538-AD878E6B99A6}" type="parTrans" cxnId="{E787581E-E35C-7E49-83E8-8F119C9D4525}">
      <dgm:prSet/>
      <dgm:spPr/>
      <dgm:t>
        <a:bodyPr/>
        <a:lstStyle/>
        <a:p>
          <a:endParaRPr lang="en-US"/>
        </a:p>
      </dgm:t>
    </dgm:pt>
    <dgm:pt modelId="{DFC2B5AB-EB4D-7649-AB31-6F57F23BC61D}" type="sibTrans" cxnId="{E787581E-E35C-7E49-83E8-8F119C9D4525}">
      <dgm:prSet/>
      <dgm:spPr/>
      <dgm:t>
        <a:bodyPr/>
        <a:lstStyle/>
        <a:p>
          <a:endParaRPr lang="en-US"/>
        </a:p>
      </dgm:t>
    </dgm:pt>
    <dgm:pt modelId="{BEEE7CE2-262E-314F-8EC8-62D1EE4BE93E}">
      <dgm:prSet/>
      <dgm:spPr/>
      <dgm:t>
        <a:bodyPr/>
        <a:lstStyle/>
        <a:p>
          <a:r>
            <a:rPr lang="en-US"/>
            <a:t>data_falcon9</a:t>
          </a:r>
          <a:r>
            <a:rPr lang="en-US" b="1"/>
            <a:t>.</a:t>
          </a:r>
          <a:r>
            <a:rPr lang="en-US"/>
            <a:t>loc[:,'FlightNumber']</a:t>
          </a:r>
          <a:r>
            <a:rPr lang="en-US" b="1"/>
            <a:t>=</a:t>
          </a:r>
          <a:r>
            <a:rPr lang="en-US"/>
            <a:t>list(range(1,data_falcon9</a:t>
          </a:r>
          <a:r>
            <a:rPr lang="en-US" b="1"/>
            <a:t>.</a:t>
          </a:r>
          <a:r>
            <a:rPr lang="en-US"/>
            <a:t>shape[0]</a:t>
          </a:r>
          <a:r>
            <a:rPr lang="en-US" b="1"/>
            <a:t>+</a:t>
          </a:r>
          <a:r>
            <a:rPr lang="en-US"/>
            <a:t>1))data_falcon9</a:t>
          </a:r>
        </a:p>
      </dgm:t>
    </dgm:pt>
    <dgm:pt modelId="{4D5C6764-F5A1-0E49-9463-BC4739DE4437}" type="parTrans" cxnId="{70378CDD-4E03-8B4D-852E-17D74E3A2890}">
      <dgm:prSet/>
      <dgm:spPr/>
      <dgm:t>
        <a:bodyPr/>
        <a:lstStyle/>
        <a:p>
          <a:endParaRPr lang="en-US"/>
        </a:p>
      </dgm:t>
    </dgm:pt>
    <dgm:pt modelId="{9251D353-D6F3-304A-8AF7-10F14EF63FF4}" type="sibTrans" cxnId="{70378CDD-4E03-8B4D-852E-17D74E3A2890}">
      <dgm:prSet/>
      <dgm:spPr/>
      <dgm:t>
        <a:bodyPr/>
        <a:lstStyle/>
        <a:p>
          <a:endParaRPr lang="en-US"/>
        </a:p>
      </dgm:t>
    </dgm:pt>
    <dgm:pt modelId="{08B9B16D-E274-9944-B65F-4F1A34C09CCD}" type="pres">
      <dgm:prSet presAssocID="{067B3464-CBEA-B74F-B91F-9C5F7B82D8D3}" presName="Name0" presStyleCnt="0">
        <dgm:presLayoutVars>
          <dgm:dir/>
          <dgm:animLvl val="lvl"/>
          <dgm:resizeHandles val="exact"/>
        </dgm:presLayoutVars>
      </dgm:prSet>
      <dgm:spPr/>
    </dgm:pt>
    <dgm:pt modelId="{A8125DAD-4FA0-034A-802D-E6CE0285FD76}" type="pres">
      <dgm:prSet presAssocID="{BEEE7CE2-262E-314F-8EC8-62D1EE4BE93E}" presName="boxAndChildren" presStyleCnt="0"/>
      <dgm:spPr/>
    </dgm:pt>
    <dgm:pt modelId="{210F9168-6F45-3142-8C10-A64BCEBA3216}" type="pres">
      <dgm:prSet presAssocID="{BEEE7CE2-262E-314F-8EC8-62D1EE4BE93E}" presName="parentTextBox" presStyleLbl="node1" presStyleIdx="0" presStyleCnt="6"/>
      <dgm:spPr/>
    </dgm:pt>
    <dgm:pt modelId="{D858F953-BE7B-8348-B494-9B6BE504CBC3}" type="pres">
      <dgm:prSet presAssocID="{DFC2B5AB-EB4D-7649-AB31-6F57F23BC61D}" presName="sp" presStyleCnt="0"/>
      <dgm:spPr/>
    </dgm:pt>
    <dgm:pt modelId="{8CBC6F7A-E651-B24C-95A5-0D08178951DA}" type="pres">
      <dgm:prSet presAssocID="{9195475C-939E-A946-9F0C-062924F84D4C}" presName="arrowAndChildren" presStyleCnt="0"/>
      <dgm:spPr/>
    </dgm:pt>
    <dgm:pt modelId="{FBDA0048-C37A-DB4B-B8F4-95A1205991A5}" type="pres">
      <dgm:prSet presAssocID="{9195475C-939E-A946-9F0C-062924F84D4C}" presName="parentTextArrow" presStyleLbl="node1" presStyleIdx="1" presStyleCnt="6"/>
      <dgm:spPr/>
    </dgm:pt>
    <dgm:pt modelId="{350B3AB0-7A9E-BE4D-B599-7CB8541CD4A0}" type="pres">
      <dgm:prSet presAssocID="{8371DBAD-C8F5-5349-8F74-363654E9CEB8}" presName="sp" presStyleCnt="0"/>
      <dgm:spPr/>
    </dgm:pt>
    <dgm:pt modelId="{5D60A8C2-1628-D144-B2AD-5923E5FF87E4}" type="pres">
      <dgm:prSet presAssocID="{767ABFA6-7FD6-7C41-9383-67BF0738A372}" presName="arrowAndChildren" presStyleCnt="0"/>
      <dgm:spPr/>
    </dgm:pt>
    <dgm:pt modelId="{DE237924-7616-F04E-A4E8-403A8CD69E38}" type="pres">
      <dgm:prSet presAssocID="{767ABFA6-7FD6-7C41-9383-67BF0738A372}" presName="parentTextArrow" presStyleLbl="node1" presStyleIdx="2" presStyleCnt="6"/>
      <dgm:spPr/>
    </dgm:pt>
    <dgm:pt modelId="{889F6F2E-43C1-B541-9545-15A6DC7FB3E1}" type="pres">
      <dgm:prSet presAssocID="{DF77EC51-23E9-2B4A-8CFA-E4A7BCDF3A8B}" presName="sp" presStyleCnt="0"/>
      <dgm:spPr/>
    </dgm:pt>
    <dgm:pt modelId="{C9B7625D-A7AD-E049-8424-A549DDD42BD0}" type="pres">
      <dgm:prSet presAssocID="{FE21DA03-86EB-B544-A1CC-27ED321A215A}" presName="arrowAndChildren" presStyleCnt="0"/>
      <dgm:spPr/>
    </dgm:pt>
    <dgm:pt modelId="{C6ACC029-A081-2044-AFE7-CACEB9F26D9F}" type="pres">
      <dgm:prSet presAssocID="{FE21DA03-86EB-B544-A1CC-27ED321A215A}" presName="parentTextArrow" presStyleLbl="node1" presStyleIdx="3" presStyleCnt="6"/>
      <dgm:spPr/>
    </dgm:pt>
    <dgm:pt modelId="{BC00C8AF-A320-124F-8729-3E76D1B31B15}" type="pres">
      <dgm:prSet presAssocID="{0210DC68-B52E-0E47-9133-A61E986A3990}" presName="sp" presStyleCnt="0"/>
      <dgm:spPr/>
    </dgm:pt>
    <dgm:pt modelId="{A1C55B0C-6AC0-EC40-A953-C60A6BFD23F7}" type="pres">
      <dgm:prSet presAssocID="{AA1B4BCA-3906-154E-A6CB-AD83E6750E04}" presName="arrowAndChildren" presStyleCnt="0"/>
      <dgm:spPr/>
    </dgm:pt>
    <dgm:pt modelId="{DF3D6DC2-B531-964C-8AB7-55AD71A63C73}" type="pres">
      <dgm:prSet presAssocID="{AA1B4BCA-3906-154E-A6CB-AD83E6750E04}" presName="parentTextArrow" presStyleLbl="node1" presStyleIdx="4" presStyleCnt="6"/>
      <dgm:spPr/>
    </dgm:pt>
    <dgm:pt modelId="{7E8135F8-0E41-7146-B0EF-E432C038811C}" type="pres">
      <dgm:prSet presAssocID="{46D12797-1E49-C141-A903-0D4214051FEE}" presName="sp" presStyleCnt="0"/>
      <dgm:spPr/>
    </dgm:pt>
    <dgm:pt modelId="{A19503C2-B425-644F-A7C5-115B1B9B6948}" type="pres">
      <dgm:prSet presAssocID="{6601EC37-E8EA-DE41-B2BD-253B57A752CE}" presName="arrowAndChildren" presStyleCnt="0"/>
      <dgm:spPr/>
    </dgm:pt>
    <dgm:pt modelId="{D8F2594F-DBAA-1D4C-9D40-0678084496EA}" type="pres">
      <dgm:prSet presAssocID="{6601EC37-E8EA-DE41-B2BD-253B57A752CE}" presName="parentTextArrow" presStyleLbl="node1" presStyleIdx="5" presStyleCnt="6" custLinFactNeighborX="-470" custLinFactNeighborY="-5094"/>
      <dgm:spPr/>
    </dgm:pt>
  </dgm:ptLst>
  <dgm:cxnLst>
    <dgm:cxn modelId="{C30DB309-D47C-5B44-B0CE-0D253D43E385}" type="presOf" srcId="{FE21DA03-86EB-B544-A1CC-27ED321A215A}" destId="{C6ACC029-A081-2044-AFE7-CACEB9F26D9F}" srcOrd="0" destOrd="0" presId="urn:microsoft.com/office/officeart/2005/8/layout/process4"/>
    <dgm:cxn modelId="{37A8EB15-9C18-6A4A-88B7-5E9F9F3B176C}" type="presOf" srcId="{767ABFA6-7FD6-7C41-9383-67BF0738A372}" destId="{DE237924-7616-F04E-A4E8-403A8CD69E38}" srcOrd="0" destOrd="0" presId="urn:microsoft.com/office/officeart/2005/8/layout/process4"/>
    <dgm:cxn modelId="{B9342917-5AE4-654F-9762-3274E72F27ED}" type="presOf" srcId="{067B3464-CBEA-B74F-B91F-9C5F7B82D8D3}" destId="{08B9B16D-E274-9944-B65F-4F1A34C09CCD}" srcOrd="0" destOrd="0" presId="urn:microsoft.com/office/officeart/2005/8/layout/process4"/>
    <dgm:cxn modelId="{E69B281D-D37B-334A-BEDC-8714291AF679}" type="presOf" srcId="{BEEE7CE2-262E-314F-8EC8-62D1EE4BE93E}" destId="{210F9168-6F45-3142-8C10-A64BCEBA3216}" srcOrd="0" destOrd="0" presId="urn:microsoft.com/office/officeart/2005/8/layout/process4"/>
    <dgm:cxn modelId="{E787581E-E35C-7E49-83E8-8F119C9D4525}" srcId="{067B3464-CBEA-B74F-B91F-9C5F7B82D8D3}" destId="{9195475C-939E-A946-9F0C-062924F84D4C}" srcOrd="4" destOrd="0" parTransId="{EBA80104-DAB2-5847-B538-AD878E6B99A6}" sibTransId="{DFC2B5AB-EB4D-7649-AB31-6F57F23BC61D}"/>
    <dgm:cxn modelId="{171BBE36-7D06-F841-8367-DE48E008F3C1}" srcId="{067B3464-CBEA-B74F-B91F-9C5F7B82D8D3}" destId="{AA1B4BCA-3906-154E-A6CB-AD83E6750E04}" srcOrd="1" destOrd="0" parTransId="{66CD4EAE-B6FB-1C40-803F-C3FA26DC46C6}" sibTransId="{0210DC68-B52E-0E47-9133-A61E986A3990}"/>
    <dgm:cxn modelId="{89582158-8C28-1C45-B35D-0CAE7639F62F}" type="presOf" srcId="{9195475C-939E-A946-9F0C-062924F84D4C}" destId="{FBDA0048-C37A-DB4B-B8F4-95A1205991A5}" srcOrd="0" destOrd="0" presId="urn:microsoft.com/office/officeart/2005/8/layout/process4"/>
    <dgm:cxn modelId="{3DCB215F-7B09-284F-96F0-1A789B0E0378}" type="presOf" srcId="{AA1B4BCA-3906-154E-A6CB-AD83E6750E04}" destId="{DF3D6DC2-B531-964C-8AB7-55AD71A63C73}" srcOrd="0" destOrd="0" presId="urn:microsoft.com/office/officeart/2005/8/layout/process4"/>
    <dgm:cxn modelId="{1D70709F-1903-0141-8A6A-B72583093A18}" srcId="{067B3464-CBEA-B74F-B91F-9C5F7B82D8D3}" destId="{6601EC37-E8EA-DE41-B2BD-253B57A752CE}" srcOrd="0" destOrd="0" parTransId="{63223509-E319-D545-905B-0F601A9336C9}" sibTransId="{46D12797-1E49-C141-A903-0D4214051FEE}"/>
    <dgm:cxn modelId="{FED794BC-D1BA-E54A-871A-FCA7AD916B7A}" type="presOf" srcId="{6601EC37-E8EA-DE41-B2BD-253B57A752CE}" destId="{D8F2594F-DBAA-1D4C-9D40-0678084496EA}" srcOrd="0" destOrd="0" presId="urn:microsoft.com/office/officeart/2005/8/layout/process4"/>
    <dgm:cxn modelId="{70378CDD-4E03-8B4D-852E-17D74E3A2890}" srcId="{067B3464-CBEA-B74F-B91F-9C5F7B82D8D3}" destId="{BEEE7CE2-262E-314F-8EC8-62D1EE4BE93E}" srcOrd="5" destOrd="0" parTransId="{4D5C6764-F5A1-0E49-9463-BC4739DE4437}" sibTransId="{9251D353-D6F3-304A-8AF7-10F14EF63FF4}"/>
    <dgm:cxn modelId="{63FD7AE6-DCBA-4D43-AE4C-E1A6641BBAAD}" srcId="{067B3464-CBEA-B74F-B91F-9C5F7B82D8D3}" destId="{FE21DA03-86EB-B544-A1CC-27ED321A215A}" srcOrd="2" destOrd="0" parTransId="{E175BD8B-0199-E847-BEA5-C428FCA1A7A0}" sibTransId="{DF77EC51-23E9-2B4A-8CFA-E4A7BCDF3A8B}"/>
    <dgm:cxn modelId="{4BB1DEF0-F5C0-3E47-B54A-BFF4411F901B}" srcId="{067B3464-CBEA-B74F-B91F-9C5F7B82D8D3}" destId="{767ABFA6-7FD6-7C41-9383-67BF0738A372}" srcOrd="3" destOrd="0" parTransId="{F84429D9-6C5C-3D48-B3AE-A3CA57F31C71}" sibTransId="{8371DBAD-C8F5-5349-8F74-363654E9CEB8}"/>
    <dgm:cxn modelId="{A761FE72-B275-8643-998C-83CF0971550E}" type="presParOf" srcId="{08B9B16D-E274-9944-B65F-4F1A34C09CCD}" destId="{A8125DAD-4FA0-034A-802D-E6CE0285FD76}" srcOrd="0" destOrd="0" presId="urn:microsoft.com/office/officeart/2005/8/layout/process4"/>
    <dgm:cxn modelId="{0FB19D4D-104A-7D4E-9CE0-C338BA43B102}" type="presParOf" srcId="{A8125DAD-4FA0-034A-802D-E6CE0285FD76}" destId="{210F9168-6F45-3142-8C10-A64BCEBA3216}" srcOrd="0" destOrd="0" presId="urn:microsoft.com/office/officeart/2005/8/layout/process4"/>
    <dgm:cxn modelId="{2607E503-53E0-074C-8374-24011739F51D}" type="presParOf" srcId="{08B9B16D-E274-9944-B65F-4F1A34C09CCD}" destId="{D858F953-BE7B-8348-B494-9B6BE504CBC3}" srcOrd="1" destOrd="0" presId="urn:microsoft.com/office/officeart/2005/8/layout/process4"/>
    <dgm:cxn modelId="{592870AB-EE2A-7F48-BDE1-C938E64F6311}" type="presParOf" srcId="{08B9B16D-E274-9944-B65F-4F1A34C09CCD}" destId="{8CBC6F7A-E651-B24C-95A5-0D08178951DA}" srcOrd="2" destOrd="0" presId="urn:microsoft.com/office/officeart/2005/8/layout/process4"/>
    <dgm:cxn modelId="{46D6288A-BBE6-4A44-AACD-031335D271FB}" type="presParOf" srcId="{8CBC6F7A-E651-B24C-95A5-0D08178951DA}" destId="{FBDA0048-C37A-DB4B-B8F4-95A1205991A5}" srcOrd="0" destOrd="0" presId="urn:microsoft.com/office/officeart/2005/8/layout/process4"/>
    <dgm:cxn modelId="{54F9D748-02D9-634F-8973-5211B7D0F7D2}" type="presParOf" srcId="{08B9B16D-E274-9944-B65F-4F1A34C09CCD}" destId="{350B3AB0-7A9E-BE4D-B599-7CB8541CD4A0}" srcOrd="3" destOrd="0" presId="urn:microsoft.com/office/officeart/2005/8/layout/process4"/>
    <dgm:cxn modelId="{FE66C7CB-251C-8549-B33F-E8B9CC28F7CD}" type="presParOf" srcId="{08B9B16D-E274-9944-B65F-4F1A34C09CCD}" destId="{5D60A8C2-1628-D144-B2AD-5923E5FF87E4}" srcOrd="4" destOrd="0" presId="urn:microsoft.com/office/officeart/2005/8/layout/process4"/>
    <dgm:cxn modelId="{16EA424E-CDA7-3B44-92D8-6050449EF3A7}" type="presParOf" srcId="{5D60A8C2-1628-D144-B2AD-5923E5FF87E4}" destId="{DE237924-7616-F04E-A4E8-403A8CD69E38}" srcOrd="0" destOrd="0" presId="urn:microsoft.com/office/officeart/2005/8/layout/process4"/>
    <dgm:cxn modelId="{96DED1F7-38CC-8D49-B75C-276F6C2AE2B4}" type="presParOf" srcId="{08B9B16D-E274-9944-B65F-4F1A34C09CCD}" destId="{889F6F2E-43C1-B541-9545-15A6DC7FB3E1}" srcOrd="5" destOrd="0" presId="urn:microsoft.com/office/officeart/2005/8/layout/process4"/>
    <dgm:cxn modelId="{0764AC35-A2A3-2644-BD09-675DC229A528}" type="presParOf" srcId="{08B9B16D-E274-9944-B65F-4F1A34C09CCD}" destId="{C9B7625D-A7AD-E049-8424-A549DDD42BD0}" srcOrd="6" destOrd="0" presId="urn:microsoft.com/office/officeart/2005/8/layout/process4"/>
    <dgm:cxn modelId="{93ABB84B-B133-004C-9FDE-F8F2A7D256B5}" type="presParOf" srcId="{C9B7625D-A7AD-E049-8424-A549DDD42BD0}" destId="{C6ACC029-A081-2044-AFE7-CACEB9F26D9F}" srcOrd="0" destOrd="0" presId="urn:microsoft.com/office/officeart/2005/8/layout/process4"/>
    <dgm:cxn modelId="{CD61E554-782F-8B4B-940F-550F0A40C7D8}" type="presParOf" srcId="{08B9B16D-E274-9944-B65F-4F1A34C09CCD}" destId="{BC00C8AF-A320-124F-8729-3E76D1B31B15}" srcOrd="7" destOrd="0" presId="urn:microsoft.com/office/officeart/2005/8/layout/process4"/>
    <dgm:cxn modelId="{16862AF2-2B58-224B-AA18-3413D6C5E95E}" type="presParOf" srcId="{08B9B16D-E274-9944-B65F-4F1A34C09CCD}" destId="{A1C55B0C-6AC0-EC40-A953-C60A6BFD23F7}" srcOrd="8" destOrd="0" presId="urn:microsoft.com/office/officeart/2005/8/layout/process4"/>
    <dgm:cxn modelId="{8E846067-7708-A644-842C-DFA9F81FF39F}" type="presParOf" srcId="{A1C55B0C-6AC0-EC40-A953-C60A6BFD23F7}" destId="{DF3D6DC2-B531-964C-8AB7-55AD71A63C73}" srcOrd="0" destOrd="0" presId="urn:microsoft.com/office/officeart/2005/8/layout/process4"/>
    <dgm:cxn modelId="{A593693A-82CC-BC4D-B32A-D9D8FC8F9186}" type="presParOf" srcId="{08B9B16D-E274-9944-B65F-4F1A34C09CCD}" destId="{7E8135F8-0E41-7146-B0EF-E432C038811C}" srcOrd="9" destOrd="0" presId="urn:microsoft.com/office/officeart/2005/8/layout/process4"/>
    <dgm:cxn modelId="{8D65A2AA-40F0-E84F-B928-D9BC0D836DFA}" type="presParOf" srcId="{08B9B16D-E274-9944-B65F-4F1A34C09CCD}" destId="{A19503C2-B425-644F-A7C5-115B1B9B6948}" srcOrd="10" destOrd="0" presId="urn:microsoft.com/office/officeart/2005/8/layout/process4"/>
    <dgm:cxn modelId="{D3457D54-A363-BB49-ABF4-8AB7B8FE59F9}" type="presParOf" srcId="{A19503C2-B425-644F-A7C5-115B1B9B6948}" destId="{D8F2594F-DBAA-1D4C-9D40-0678084496EA}"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7B3464-CBEA-B74F-B91F-9C5F7B82D8D3}"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6601EC37-E8EA-DE41-B2BD-253B57A752CE}">
      <dgm:prSet/>
      <dgm:spPr/>
      <dgm:t>
        <a:bodyPr/>
        <a:lstStyle/>
        <a:p>
          <a:r>
            <a:rPr lang="en-US" dirty="0"/>
            <a:t>Install </a:t>
          </a:r>
          <a:r>
            <a:rPr lang="en-US" dirty="0" err="1"/>
            <a:t>BeautifulSoup</a:t>
          </a:r>
          <a:endParaRPr lang="en-US" dirty="0"/>
        </a:p>
      </dgm:t>
    </dgm:pt>
    <dgm:pt modelId="{63223509-E319-D545-905B-0F601A9336C9}" type="parTrans" cxnId="{1D70709F-1903-0141-8A6A-B72583093A18}">
      <dgm:prSet/>
      <dgm:spPr/>
      <dgm:t>
        <a:bodyPr/>
        <a:lstStyle/>
        <a:p>
          <a:endParaRPr lang="en-US"/>
        </a:p>
      </dgm:t>
    </dgm:pt>
    <dgm:pt modelId="{46D12797-1E49-C141-A903-0D4214051FEE}" type="sibTrans" cxnId="{1D70709F-1903-0141-8A6A-B72583093A18}">
      <dgm:prSet/>
      <dgm:spPr/>
      <dgm:t>
        <a:bodyPr/>
        <a:lstStyle/>
        <a:p>
          <a:endParaRPr lang="en-US"/>
        </a:p>
      </dgm:t>
    </dgm:pt>
    <dgm:pt modelId="{9195475C-939E-A946-9F0C-062924F84D4C}">
      <dgm:prSet/>
      <dgm:spPr/>
      <dgm:t>
        <a:bodyPr/>
        <a:lstStyle/>
        <a:p>
          <a:r>
            <a:rPr lang="en-US" dirty="0" err="1"/>
            <a:t>df</a:t>
          </a:r>
          <a:r>
            <a:rPr lang="en-US" b="1" dirty="0"/>
            <a:t>=</a:t>
          </a:r>
          <a:r>
            <a:rPr lang="en-US" dirty="0" err="1"/>
            <a:t>pd</a:t>
          </a:r>
          <a:r>
            <a:rPr lang="en-US" b="1" dirty="0" err="1"/>
            <a:t>.</a:t>
          </a:r>
          <a:r>
            <a:rPr lang="en-US" dirty="0" err="1"/>
            <a:t>DataFrame</a:t>
          </a:r>
          <a:r>
            <a:rPr lang="en-US" b="1" dirty="0" err="1"/>
            <a:t>.</a:t>
          </a:r>
          <a:r>
            <a:rPr lang="en-US" dirty="0" err="1"/>
            <a:t>from_dict</a:t>
          </a:r>
          <a:r>
            <a:rPr lang="en-US" dirty="0"/>
            <a:t>(</a:t>
          </a:r>
          <a:r>
            <a:rPr lang="en-US" dirty="0" err="1"/>
            <a:t>launch_dict</a:t>
          </a:r>
          <a:r>
            <a:rPr lang="en-US" dirty="0"/>
            <a:t>)</a:t>
          </a:r>
          <a:r>
            <a:rPr lang="en-US" dirty="0" err="1"/>
            <a:t>df</a:t>
          </a:r>
          <a:r>
            <a:rPr lang="en-US" b="1" dirty="0" err="1"/>
            <a:t>.</a:t>
          </a:r>
          <a:r>
            <a:rPr lang="en-US" dirty="0" err="1"/>
            <a:t>head</a:t>
          </a:r>
          <a:r>
            <a:rPr lang="en-US" dirty="0"/>
            <a:t>()</a:t>
          </a:r>
        </a:p>
      </dgm:t>
    </dgm:pt>
    <dgm:pt modelId="{EBA80104-DAB2-5847-B538-AD878E6B99A6}" type="parTrans" cxnId="{E787581E-E35C-7E49-83E8-8F119C9D4525}">
      <dgm:prSet/>
      <dgm:spPr/>
      <dgm:t>
        <a:bodyPr/>
        <a:lstStyle/>
        <a:p>
          <a:endParaRPr lang="en-US"/>
        </a:p>
      </dgm:t>
    </dgm:pt>
    <dgm:pt modelId="{DFC2B5AB-EB4D-7649-AB31-6F57F23BC61D}" type="sibTrans" cxnId="{E787581E-E35C-7E49-83E8-8F119C9D4525}">
      <dgm:prSet/>
      <dgm:spPr/>
      <dgm:t>
        <a:bodyPr/>
        <a:lstStyle/>
        <a:p>
          <a:endParaRPr lang="en-US"/>
        </a:p>
      </dgm:t>
    </dgm:pt>
    <dgm:pt modelId="{2F5D9ACF-43F2-4F4E-BEFE-127B2362758A}">
      <dgm:prSet/>
      <dgm:spPr/>
      <dgm:t>
        <a:bodyPr/>
        <a:lstStyle/>
        <a:p>
          <a:r>
            <a:rPr lang="en-US"/>
            <a:t>response</a:t>
          </a:r>
          <a:r>
            <a:rPr lang="en-US" b="1"/>
            <a:t>=</a:t>
          </a:r>
          <a:r>
            <a:rPr lang="en-US"/>
            <a:t>requests</a:t>
          </a:r>
          <a:r>
            <a:rPr lang="en-US" b="1"/>
            <a:t>.</a:t>
          </a:r>
          <a:r>
            <a:rPr lang="en-US"/>
            <a:t>get(static_url)</a:t>
          </a:r>
          <a:r>
            <a:rPr lang="en-US" b="1"/>
            <a:t>.</a:t>
          </a:r>
          <a:r>
            <a:rPr lang="en-US"/>
            <a:t>text</a:t>
          </a:r>
        </a:p>
      </dgm:t>
    </dgm:pt>
    <dgm:pt modelId="{5AFBF22B-63FD-6443-B2C1-6DDFB16F3217}" type="parTrans" cxnId="{57CDEE42-64ED-494F-BE4C-9C79ADF74BBD}">
      <dgm:prSet/>
      <dgm:spPr/>
      <dgm:t>
        <a:bodyPr/>
        <a:lstStyle/>
        <a:p>
          <a:endParaRPr lang="en-US"/>
        </a:p>
      </dgm:t>
    </dgm:pt>
    <dgm:pt modelId="{5223A198-FB17-3D4A-A8BC-F9015261BA35}" type="sibTrans" cxnId="{57CDEE42-64ED-494F-BE4C-9C79ADF74BBD}">
      <dgm:prSet/>
      <dgm:spPr/>
      <dgm:t>
        <a:bodyPr/>
        <a:lstStyle/>
        <a:p>
          <a:endParaRPr lang="en-US"/>
        </a:p>
      </dgm:t>
    </dgm:pt>
    <dgm:pt modelId="{8FCC0489-03B0-F04B-84E5-EEFE13B43B18}">
      <dgm:prSet/>
      <dgm:spPr/>
      <dgm:t>
        <a:bodyPr/>
        <a:lstStyle/>
        <a:p>
          <a:r>
            <a:rPr lang="en-US"/>
            <a:t>soup</a:t>
          </a:r>
          <a:r>
            <a:rPr lang="en-US" b="1"/>
            <a:t>=</a:t>
          </a:r>
          <a:r>
            <a:rPr lang="en-US"/>
            <a:t>BeautifulSoup(response,'html.parser')</a:t>
          </a:r>
        </a:p>
      </dgm:t>
    </dgm:pt>
    <dgm:pt modelId="{20019654-D20F-6441-BBB7-81B4C75CE549}" type="parTrans" cxnId="{B2C08FFE-8A49-0342-8DB2-2709953AB583}">
      <dgm:prSet/>
      <dgm:spPr/>
      <dgm:t>
        <a:bodyPr/>
        <a:lstStyle/>
        <a:p>
          <a:endParaRPr lang="en-US"/>
        </a:p>
      </dgm:t>
    </dgm:pt>
    <dgm:pt modelId="{0C63ECC1-AA8B-DE4E-923B-764D3E090EBB}" type="sibTrans" cxnId="{B2C08FFE-8A49-0342-8DB2-2709953AB583}">
      <dgm:prSet/>
      <dgm:spPr/>
      <dgm:t>
        <a:bodyPr/>
        <a:lstStyle/>
        <a:p>
          <a:endParaRPr lang="en-US"/>
        </a:p>
      </dgm:t>
    </dgm:pt>
    <dgm:pt modelId="{E0C8A301-4E36-474A-B71E-C34598F08FA8}">
      <dgm:prSet/>
      <dgm:spPr/>
      <dgm:t>
        <a:bodyPr/>
        <a:lstStyle/>
        <a:p>
          <a:r>
            <a:rPr lang="en-US" dirty="0" err="1"/>
            <a:t>html_tables</a:t>
          </a:r>
          <a:r>
            <a:rPr lang="en-US" b="1" dirty="0"/>
            <a:t>=</a:t>
          </a:r>
          <a:r>
            <a:rPr lang="en-US" dirty="0" err="1"/>
            <a:t>soup</a:t>
          </a:r>
          <a:r>
            <a:rPr lang="en-US" b="1" dirty="0" err="1"/>
            <a:t>.</a:t>
          </a:r>
          <a:r>
            <a:rPr lang="en-US" dirty="0" err="1"/>
            <a:t>find_all</a:t>
          </a:r>
          <a:r>
            <a:rPr lang="en-US" dirty="0"/>
            <a:t>("table")</a:t>
          </a:r>
        </a:p>
        <a:p>
          <a:r>
            <a:rPr lang="en-US" dirty="0"/>
            <a:t>print(</a:t>
          </a:r>
          <a:r>
            <a:rPr lang="en-US" dirty="0" err="1"/>
            <a:t>html_tables</a:t>
          </a:r>
          <a:r>
            <a:rPr lang="en-US" dirty="0"/>
            <a:t>)</a:t>
          </a:r>
        </a:p>
      </dgm:t>
    </dgm:pt>
    <dgm:pt modelId="{B7E52113-09C0-6F42-B420-83A0B4774B52}" type="parTrans" cxnId="{264430EA-3C99-6041-9B67-CB331A693551}">
      <dgm:prSet/>
      <dgm:spPr/>
      <dgm:t>
        <a:bodyPr/>
        <a:lstStyle/>
        <a:p>
          <a:endParaRPr lang="en-US"/>
        </a:p>
      </dgm:t>
    </dgm:pt>
    <dgm:pt modelId="{4AD791C7-A684-D04E-91DE-CA278E3BA560}" type="sibTrans" cxnId="{264430EA-3C99-6041-9B67-CB331A693551}">
      <dgm:prSet/>
      <dgm:spPr/>
      <dgm:t>
        <a:bodyPr/>
        <a:lstStyle/>
        <a:p>
          <a:endParaRPr lang="en-US"/>
        </a:p>
      </dgm:t>
    </dgm:pt>
    <dgm:pt modelId="{08B9B16D-E274-9944-B65F-4F1A34C09CCD}" type="pres">
      <dgm:prSet presAssocID="{067B3464-CBEA-B74F-B91F-9C5F7B82D8D3}" presName="Name0" presStyleCnt="0">
        <dgm:presLayoutVars>
          <dgm:dir/>
          <dgm:animLvl val="lvl"/>
          <dgm:resizeHandles val="exact"/>
        </dgm:presLayoutVars>
      </dgm:prSet>
      <dgm:spPr/>
    </dgm:pt>
    <dgm:pt modelId="{0A15C1D4-CB85-6B4A-A53C-0E257E4FF469}" type="pres">
      <dgm:prSet presAssocID="{9195475C-939E-A946-9F0C-062924F84D4C}" presName="boxAndChildren" presStyleCnt="0"/>
      <dgm:spPr/>
    </dgm:pt>
    <dgm:pt modelId="{D68DAD6A-8D48-B644-9A13-EDF9A43BAB4C}" type="pres">
      <dgm:prSet presAssocID="{9195475C-939E-A946-9F0C-062924F84D4C}" presName="parentTextBox" presStyleLbl="node1" presStyleIdx="0" presStyleCnt="5"/>
      <dgm:spPr/>
    </dgm:pt>
    <dgm:pt modelId="{91418412-BA4B-6647-A9F7-FD5AD7DD67C0}" type="pres">
      <dgm:prSet presAssocID="{4AD791C7-A684-D04E-91DE-CA278E3BA560}" presName="sp" presStyleCnt="0"/>
      <dgm:spPr/>
    </dgm:pt>
    <dgm:pt modelId="{1A922D2C-8CF9-9540-AD86-2F390452D465}" type="pres">
      <dgm:prSet presAssocID="{E0C8A301-4E36-474A-B71E-C34598F08FA8}" presName="arrowAndChildren" presStyleCnt="0"/>
      <dgm:spPr/>
    </dgm:pt>
    <dgm:pt modelId="{947A60BD-61CC-484E-8C15-C30281160B78}" type="pres">
      <dgm:prSet presAssocID="{E0C8A301-4E36-474A-B71E-C34598F08FA8}" presName="parentTextArrow" presStyleLbl="node1" presStyleIdx="1" presStyleCnt="5"/>
      <dgm:spPr/>
    </dgm:pt>
    <dgm:pt modelId="{75658AEB-5A47-8442-9380-AB611272CE3B}" type="pres">
      <dgm:prSet presAssocID="{0C63ECC1-AA8B-DE4E-923B-764D3E090EBB}" presName="sp" presStyleCnt="0"/>
      <dgm:spPr/>
    </dgm:pt>
    <dgm:pt modelId="{7F2DF37F-8444-AE4C-B51B-D18116851CE6}" type="pres">
      <dgm:prSet presAssocID="{8FCC0489-03B0-F04B-84E5-EEFE13B43B18}" presName="arrowAndChildren" presStyleCnt="0"/>
      <dgm:spPr/>
    </dgm:pt>
    <dgm:pt modelId="{68F8082E-CA8A-8942-93C5-E80D33BBD0D6}" type="pres">
      <dgm:prSet presAssocID="{8FCC0489-03B0-F04B-84E5-EEFE13B43B18}" presName="parentTextArrow" presStyleLbl="node1" presStyleIdx="2" presStyleCnt="5"/>
      <dgm:spPr/>
    </dgm:pt>
    <dgm:pt modelId="{9F537B12-119E-0144-B018-BEC55D6962C1}" type="pres">
      <dgm:prSet presAssocID="{5223A198-FB17-3D4A-A8BC-F9015261BA35}" presName="sp" presStyleCnt="0"/>
      <dgm:spPr/>
    </dgm:pt>
    <dgm:pt modelId="{3A3DCB39-CF0F-6942-B37B-91848A36D610}" type="pres">
      <dgm:prSet presAssocID="{2F5D9ACF-43F2-4F4E-BEFE-127B2362758A}" presName="arrowAndChildren" presStyleCnt="0"/>
      <dgm:spPr/>
    </dgm:pt>
    <dgm:pt modelId="{8E2BD591-6A3F-CA49-A078-A33EE06A50D0}" type="pres">
      <dgm:prSet presAssocID="{2F5D9ACF-43F2-4F4E-BEFE-127B2362758A}" presName="parentTextArrow" presStyleLbl="node1" presStyleIdx="3" presStyleCnt="5"/>
      <dgm:spPr/>
    </dgm:pt>
    <dgm:pt modelId="{7E8135F8-0E41-7146-B0EF-E432C038811C}" type="pres">
      <dgm:prSet presAssocID="{46D12797-1E49-C141-A903-0D4214051FEE}" presName="sp" presStyleCnt="0"/>
      <dgm:spPr/>
    </dgm:pt>
    <dgm:pt modelId="{A19503C2-B425-644F-A7C5-115B1B9B6948}" type="pres">
      <dgm:prSet presAssocID="{6601EC37-E8EA-DE41-B2BD-253B57A752CE}" presName="arrowAndChildren" presStyleCnt="0"/>
      <dgm:spPr/>
    </dgm:pt>
    <dgm:pt modelId="{D8F2594F-DBAA-1D4C-9D40-0678084496EA}" type="pres">
      <dgm:prSet presAssocID="{6601EC37-E8EA-DE41-B2BD-253B57A752CE}" presName="parentTextArrow" presStyleLbl="node1" presStyleIdx="4" presStyleCnt="5" custLinFactNeighborX="-43296" custLinFactNeighborY="-3215"/>
      <dgm:spPr/>
    </dgm:pt>
  </dgm:ptLst>
  <dgm:cxnLst>
    <dgm:cxn modelId="{B9342917-5AE4-654F-9762-3274E72F27ED}" type="presOf" srcId="{067B3464-CBEA-B74F-B91F-9C5F7B82D8D3}" destId="{08B9B16D-E274-9944-B65F-4F1A34C09CCD}" srcOrd="0" destOrd="0" presId="urn:microsoft.com/office/officeart/2005/8/layout/process4"/>
    <dgm:cxn modelId="{E787581E-E35C-7E49-83E8-8F119C9D4525}" srcId="{067B3464-CBEA-B74F-B91F-9C5F7B82D8D3}" destId="{9195475C-939E-A946-9F0C-062924F84D4C}" srcOrd="4" destOrd="0" parTransId="{EBA80104-DAB2-5847-B538-AD878E6B99A6}" sibTransId="{DFC2B5AB-EB4D-7649-AB31-6F57F23BC61D}"/>
    <dgm:cxn modelId="{57CDEE42-64ED-494F-BE4C-9C79ADF74BBD}" srcId="{067B3464-CBEA-B74F-B91F-9C5F7B82D8D3}" destId="{2F5D9ACF-43F2-4F4E-BEFE-127B2362758A}" srcOrd="1" destOrd="0" parTransId="{5AFBF22B-63FD-6443-B2C1-6DDFB16F3217}" sibTransId="{5223A198-FB17-3D4A-A8BC-F9015261BA35}"/>
    <dgm:cxn modelId="{AF6F6B4A-5141-7E4F-BF2D-94BF53015F82}" type="presOf" srcId="{2F5D9ACF-43F2-4F4E-BEFE-127B2362758A}" destId="{8E2BD591-6A3F-CA49-A078-A33EE06A50D0}" srcOrd="0" destOrd="0" presId="urn:microsoft.com/office/officeart/2005/8/layout/process4"/>
    <dgm:cxn modelId="{71D78781-ACBE-4C42-BC1E-8B4BAC7B50D1}" type="presOf" srcId="{E0C8A301-4E36-474A-B71E-C34598F08FA8}" destId="{947A60BD-61CC-484E-8C15-C30281160B78}" srcOrd="0" destOrd="0" presId="urn:microsoft.com/office/officeart/2005/8/layout/process4"/>
    <dgm:cxn modelId="{74EA6784-62F7-CC4C-8A6A-82D0B812C5E2}" type="presOf" srcId="{8FCC0489-03B0-F04B-84E5-EEFE13B43B18}" destId="{68F8082E-CA8A-8942-93C5-E80D33BBD0D6}" srcOrd="0" destOrd="0" presId="urn:microsoft.com/office/officeart/2005/8/layout/process4"/>
    <dgm:cxn modelId="{8EE44494-4B56-7846-8AB3-4D0E49B44229}" type="presOf" srcId="{9195475C-939E-A946-9F0C-062924F84D4C}" destId="{D68DAD6A-8D48-B644-9A13-EDF9A43BAB4C}" srcOrd="0" destOrd="0" presId="urn:microsoft.com/office/officeart/2005/8/layout/process4"/>
    <dgm:cxn modelId="{1D70709F-1903-0141-8A6A-B72583093A18}" srcId="{067B3464-CBEA-B74F-B91F-9C5F7B82D8D3}" destId="{6601EC37-E8EA-DE41-B2BD-253B57A752CE}" srcOrd="0" destOrd="0" parTransId="{63223509-E319-D545-905B-0F601A9336C9}" sibTransId="{46D12797-1E49-C141-A903-0D4214051FEE}"/>
    <dgm:cxn modelId="{ECAAB3D9-F539-4549-B6D8-82056944923C}" type="presOf" srcId="{6601EC37-E8EA-DE41-B2BD-253B57A752CE}" destId="{D8F2594F-DBAA-1D4C-9D40-0678084496EA}" srcOrd="0" destOrd="0" presId="urn:microsoft.com/office/officeart/2005/8/layout/process4"/>
    <dgm:cxn modelId="{264430EA-3C99-6041-9B67-CB331A693551}" srcId="{067B3464-CBEA-B74F-B91F-9C5F7B82D8D3}" destId="{E0C8A301-4E36-474A-B71E-C34598F08FA8}" srcOrd="3" destOrd="0" parTransId="{B7E52113-09C0-6F42-B420-83A0B4774B52}" sibTransId="{4AD791C7-A684-D04E-91DE-CA278E3BA560}"/>
    <dgm:cxn modelId="{B2C08FFE-8A49-0342-8DB2-2709953AB583}" srcId="{067B3464-CBEA-B74F-B91F-9C5F7B82D8D3}" destId="{8FCC0489-03B0-F04B-84E5-EEFE13B43B18}" srcOrd="2" destOrd="0" parTransId="{20019654-D20F-6441-BBB7-81B4C75CE549}" sibTransId="{0C63ECC1-AA8B-DE4E-923B-764D3E090EBB}"/>
    <dgm:cxn modelId="{E09A3A9B-CCD0-7A42-BF86-4B832E88796E}" type="presParOf" srcId="{08B9B16D-E274-9944-B65F-4F1A34C09CCD}" destId="{0A15C1D4-CB85-6B4A-A53C-0E257E4FF469}" srcOrd="0" destOrd="0" presId="urn:microsoft.com/office/officeart/2005/8/layout/process4"/>
    <dgm:cxn modelId="{DD833A0E-CF0A-D04C-9471-301E1E57E463}" type="presParOf" srcId="{0A15C1D4-CB85-6B4A-A53C-0E257E4FF469}" destId="{D68DAD6A-8D48-B644-9A13-EDF9A43BAB4C}" srcOrd="0" destOrd="0" presId="urn:microsoft.com/office/officeart/2005/8/layout/process4"/>
    <dgm:cxn modelId="{A423933A-5E56-7246-89AF-7021630A92B0}" type="presParOf" srcId="{08B9B16D-E274-9944-B65F-4F1A34C09CCD}" destId="{91418412-BA4B-6647-A9F7-FD5AD7DD67C0}" srcOrd="1" destOrd="0" presId="urn:microsoft.com/office/officeart/2005/8/layout/process4"/>
    <dgm:cxn modelId="{9CEF1FFD-F8B2-4B4B-85ED-9F11E03A7530}" type="presParOf" srcId="{08B9B16D-E274-9944-B65F-4F1A34C09CCD}" destId="{1A922D2C-8CF9-9540-AD86-2F390452D465}" srcOrd="2" destOrd="0" presId="urn:microsoft.com/office/officeart/2005/8/layout/process4"/>
    <dgm:cxn modelId="{2E8D8A61-DC02-6C4E-99AA-6952161E195D}" type="presParOf" srcId="{1A922D2C-8CF9-9540-AD86-2F390452D465}" destId="{947A60BD-61CC-484E-8C15-C30281160B78}" srcOrd="0" destOrd="0" presId="urn:microsoft.com/office/officeart/2005/8/layout/process4"/>
    <dgm:cxn modelId="{DF78E440-941A-6C43-9F44-63F5D99FE84F}" type="presParOf" srcId="{08B9B16D-E274-9944-B65F-4F1A34C09CCD}" destId="{75658AEB-5A47-8442-9380-AB611272CE3B}" srcOrd="3" destOrd="0" presId="urn:microsoft.com/office/officeart/2005/8/layout/process4"/>
    <dgm:cxn modelId="{15DC5310-8FBD-BC49-8751-C856F24ADA7C}" type="presParOf" srcId="{08B9B16D-E274-9944-B65F-4F1A34C09CCD}" destId="{7F2DF37F-8444-AE4C-B51B-D18116851CE6}" srcOrd="4" destOrd="0" presId="urn:microsoft.com/office/officeart/2005/8/layout/process4"/>
    <dgm:cxn modelId="{0D3FAC21-AB30-5841-9171-A29274E16BF6}" type="presParOf" srcId="{7F2DF37F-8444-AE4C-B51B-D18116851CE6}" destId="{68F8082E-CA8A-8942-93C5-E80D33BBD0D6}" srcOrd="0" destOrd="0" presId="urn:microsoft.com/office/officeart/2005/8/layout/process4"/>
    <dgm:cxn modelId="{6C40997B-DF74-BE46-9118-9340AAF0965E}" type="presParOf" srcId="{08B9B16D-E274-9944-B65F-4F1A34C09CCD}" destId="{9F537B12-119E-0144-B018-BEC55D6962C1}" srcOrd="5" destOrd="0" presId="urn:microsoft.com/office/officeart/2005/8/layout/process4"/>
    <dgm:cxn modelId="{CE20F1A4-59E8-6B42-97BA-C67BF036BD69}" type="presParOf" srcId="{08B9B16D-E274-9944-B65F-4F1A34C09CCD}" destId="{3A3DCB39-CF0F-6942-B37B-91848A36D610}" srcOrd="6" destOrd="0" presId="urn:microsoft.com/office/officeart/2005/8/layout/process4"/>
    <dgm:cxn modelId="{8D9EC822-7989-394F-A23B-429947C4D3D8}" type="presParOf" srcId="{3A3DCB39-CF0F-6942-B37B-91848A36D610}" destId="{8E2BD591-6A3F-CA49-A078-A33EE06A50D0}" srcOrd="0" destOrd="0" presId="urn:microsoft.com/office/officeart/2005/8/layout/process4"/>
    <dgm:cxn modelId="{E78F2E22-B855-3849-A1AB-075E92F68589}" type="presParOf" srcId="{08B9B16D-E274-9944-B65F-4F1A34C09CCD}" destId="{7E8135F8-0E41-7146-B0EF-E432C038811C}" srcOrd="7" destOrd="0" presId="urn:microsoft.com/office/officeart/2005/8/layout/process4"/>
    <dgm:cxn modelId="{15BD704E-AFE7-284D-A8E1-41F72C047B69}" type="presParOf" srcId="{08B9B16D-E274-9944-B65F-4F1A34C09CCD}" destId="{A19503C2-B425-644F-A7C5-115B1B9B6948}" srcOrd="8" destOrd="0" presId="urn:microsoft.com/office/officeart/2005/8/layout/process4"/>
    <dgm:cxn modelId="{A6531905-B097-4E41-B97D-4BDC39218B5E}" type="presParOf" srcId="{A19503C2-B425-644F-A7C5-115B1B9B6948}" destId="{D8F2594F-DBAA-1D4C-9D40-0678084496E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7B3464-CBEA-B74F-B91F-9C5F7B82D8D3}"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6601EC37-E8EA-DE41-B2BD-253B57A752CE}">
      <dgm:prSet/>
      <dgm:spPr/>
      <dgm:t>
        <a:bodyPr/>
        <a:lstStyle/>
        <a:p>
          <a:r>
            <a:rPr lang="en-US" dirty="0"/>
            <a:t>Load SpaceX dataset: </a:t>
          </a:r>
          <a:r>
            <a:rPr lang="en-US" dirty="0" err="1"/>
            <a:t>df</a:t>
          </a:r>
          <a:r>
            <a:rPr lang="en-US" b="1" dirty="0"/>
            <a:t>=</a:t>
          </a:r>
          <a:r>
            <a:rPr lang="en-US" dirty="0" err="1"/>
            <a:t>pd</a:t>
          </a:r>
          <a:r>
            <a:rPr lang="en-US" b="1" dirty="0" err="1"/>
            <a:t>.</a:t>
          </a:r>
          <a:r>
            <a:rPr lang="en-US" dirty="0" err="1"/>
            <a:t>read_csv</a:t>
          </a:r>
          <a:r>
            <a:rPr lang="en-US" dirty="0"/>
            <a:t>(dataset_part_1_csv)</a:t>
          </a:r>
        </a:p>
      </dgm:t>
    </dgm:pt>
    <dgm:pt modelId="{63223509-E319-D545-905B-0F601A9336C9}" type="parTrans" cxnId="{1D70709F-1903-0141-8A6A-B72583093A18}">
      <dgm:prSet/>
      <dgm:spPr/>
      <dgm:t>
        <a:bodyPr/>
        <a:lstStyle/>
        <a:p>
          <a:endParaRPr lang="en-US"/>
        </a:p>
      </dgm:t>
    </dgm:pt>
    <dgm:pt modelId="{46D12797-1E49-C141-A903-0D4214051FEE}" type="sibTrans" cxnId="{1D70709F-1903-0141-8A6A-B72583093A18}">
      <dgm:prSet/>
      <dgm:spPr/>
      <dgm:t>
        <a:bodyPr/>
        <a:lstStyle/>
        <a:p>
          <a:endParaRPr lang="en-US"/>
        </a:p>
      </dgm:t>
    </dgm:pt>
    <dgm:pt modelId="{9195475C-939E-A946-9F0C-062924F84D4C}">
      <dgm:prSet/>
      <dgm:spPr/>
      <dgm:t>
        <a:bodyPr/>
        <a:lstStyle/>
        <a:p>
          <a:r>
            <a:rPr lang="en-US" dirty="0"/>
            <a:t>Create</a:t>
          </a:r>
          <a:r>
            <a:rPr lang="en-US" baseline="0" dirty="0"/>
            <a:t> the outcome Labels</a:t>
          </a:r>
          <a:endParaRPr lang="en-US" dirty="0"/>
        </a:p>
      </dgm:t>
    </dgm:pt>
    <dgm:pt modelId="{EBA80104-DAB2-5847-B538-AD878E6B99A6}" type="parTrans" cxnId="{E787581E-E35C-7E49-83E8-8F119C9D4525}">
      <dgm:prSet/>
      <dgm:spPr/>
      <dgm:t>
        <a:bodyPr/>
        <a:lstStyle/>
        <a:p>
          <a:endParaRPr lang="en-US"/>
        </a:p>
      </dgm:t>
    </dgm:pt>
    <dgm:pt modelId="{DFC2B5AB-EB4D-7649-AB31-6F57F23BC61D}" type="sibTrans" cxnId="{E787581E-E35C-7E49-83E8-8F119C9D4525}">
      <dgm:prSet/>
      <dgm:spPr/>
      <dgm:t>
        <a:bodyPr/>
        <a:lstStyle/>
        <a:p>
          <a:endParaRPr lang="en-US"/>
        </a:p>
      </dgm:t>
    </dgm:pt>
    <dgm:pt modelId="{2F5D9ACF-43F2-4F4E-BEFE-127B2362758A}">
      <dgm:prSet/>
      <dgm:spPr/>
      <dgm:t>
        <a:bodyPr/>
        <a:lstStyle/>
        <a:p>
          <a:r>
            <a:rPr lang="en-US" dirty="0"/>
            <a:t>Calculate % of missing values: </a:t>
          </a:r>
          <a:r>
            <a:rPr lang="en-US" dirty="0" err="1"/>
            <a:t>df</a:t>
          </a:r>
          <a:r>
            <a:rPr lang="en-US" b="1" dirty="0" err="1"/>
            <a:t>.</a:t>
          </a:r>
          <a:r>
            <a:rPr lang="en-US" dirty="0" err="1"/>
            <a:t>isnull</a:t>
          </a:r>
          <a:r>
            <a:rPr lang="en-US" dirty="0"/>
            <a:t>()</a:t>
          </a:r>
          <a:r>
            <a:rPr lang="en-US" b="1" dirty="0"/>
            <a:t>.</a:t>
          </a:r>
          <a:r>
            <a:rPr lang="en-US" dirty="0"/>
            <a:t>sum()</a:t>
          </a:r>
          <a:r>
            <a:rPr lang="en-US" b="1" dirty="0"/>
            <a:t>/</a:t>
          </a:r>
          <a:r>
            <a:rPr lang="en-US" dirty="0" err="1"/>
            <a:t>df</a:t>
          </a:r>
          <a:r>
            <a:rPr lang="en-US" b="1" dirty="0" err="1"/>
            <a:t>.</a:t>
          </a:r>
          <a:r>
            <a:rPr lang="en-US" dirty="0" err="1"/>
            <a:t>shape</a:t>
          </a:r>
          <a:r>
            <a:rPr lang="en-US" dirty="0"/>
            <a:t>[0]</a:t>
          </a:r>
          <a:r>
            <a:rPr lang="en-US" b="1" dirty="0"/>
            <a:t>*</a:t>
          </a:r>
          <a:r>
            <a:rPr lang="en-US" dirty="0"/>
            <a:t>100</a:t>
          </a:r>
        </a:p>
      </dgm:t>
    </dgm:pt>
    <dgm:pt modelId="{5AFBF22B-63FD-6443-B2C1-6DDFB16F3217}" type="parTrans" cxnId="{57CDEE42-64ED-494F-BE4C-9C79ADF74BBD}">
      <dgm:prSet/>
      <dgm:spPr/>
      <dgm:t>
        <a:bodyPr/>
        <a:lstStyle/>
        <a:p>
          <a:endParaRPr lang="en-US"/>
        </a:p>
      </dgm:t>
    </dgm:pt>
    <dgm:pt modelId="{5223A198-FB17-3D4A-A8BC-F9015261BA35}" type="sibTrans" cxnId="{57CDEE42-64ED-494F-BE4C-9C79ADF74BBD}">
      <dgm:prSet/>
      <dgm:spPr/>
      <dgm:t>
        <a:bodyPr/>
        <a:lstStyle/>
        <a:p>
          <a:endParaRPr lang="en-US"/>
        </a:p>
      </dgm:t>
    </dgm:pt>
    <dgm:pt modelId="{8FCC0489-03B0-F04B-84E5-EEFE13B43B18}">
      <dgm:prSet/>
      <dgm:spPr/>
      <dgm:t>
        <a:bodyPr/>
        <a:lstStyle/>
        <a:p>
          <a:r>
            <a:rPr lang="en-US" dirty="0"/>
            <a:t>Calculate # of Launches: </a:t>
          </a:r>
          <a:r>
            <a:rPr lang="en-US" dirty="0" err="1"/>
            <a:t>df</a:t>
          </a:r>
          <a:r>
            <a:rPr lang="en-US" dirty="0"/>
            <a:t>['</a:t>
          </a:r>
          <a:r>
            <a:rPr lang="en-US" dirty="0" err="1"/>
            <a:t>LaunchSite</a:t>
          </a:r>
          <a:r>
            <a:rPr lang="en-US" dirty="0"/>
            <a:t>']</a:t>
          </a:r>
          <a:r>
            <a:rPr lang="en-US" b="1" dirty="0"/>
            <a:t>.</a:t>
          </a:r>
          <a:r>
            <a:rPr lang="en-US" dirty="0" err="1"/>
            <a:t>value_counts</a:t>
          </a:r>
          <a:r>
            <a:rPr lang="en-US" dirty="0"/>
            <a:t>()</a:t>
          </a:r>
        </a:p>
      </dgm:t>
    </dgm:pt>
    <dgm:pt modelId="{20019654-D20F-6441-BBB7-81B4C75CE549}" type="parTrans" cxnId="{B2C08FFE-8A49-0342-8DB2-2709953AB583}">
      <dgm:prSet/>
      <dgm:spPr/>
      <dgm:t>
        <a:bodyPr/>
        <a:lstStyle/>
        <a:p>
          <a:endParaRPr lang="en-US"/>
        </a:p>
      </dgm:t>
    </dgm:pt>
    <dgm:pt modelId="{0C63ECC1-AA8B-DE4E-923B-764D3E090EBB}" type="sibTrans" cxnId="{B2C08FFE-8A49-0342-8DB2-2709953AB583}">
      <dgm:prSet/>
      <dgm:spPr/>
      <dgm:t>
        <a:bodyPr/>
        <a:lstStyle/>
        <a:p>
          <a:endParaRPr lang="en-US"/>
        </a:p>
      </dgm:t>
    </dgm:pt>
    <dgm:pt modelId="{E0C8A301-4E36-474A-B71E-C34598F08FA8}">
      <dgm:prSet/>
      <dgm:spPr/>
      <dgm:t>
        <a:bodyPr/>
        <a:lstStyle/>
        <a:p>
          <a:r>
            <a:rPr lang="en-US" dirty="0"/>
            <a:t>Calculate the # of occurrence per orbit: </a:t>
          </a:r>
          <a:r>
            <a:rPr lang="en-US" dirty="0" err="1"/>
            <a:t>df</a:t>
          </a:r>
          <a:r>
            <a:rPr lang="en-US" dirty="0"/>
            <a:t>['Orbit']</a:t>
          </a:r>
          <a:r>
            <a:rPr lang="en-US" b="1" dirty="0"/>
            <a:t>.</a:t>
          </a:r>
          <a:r>
            <a:rPr lang="en-US" dirty="0" err="1"/>
            <a:t>value_counts</a:t>
          </a:r>
          <a:r>
            <a:rPr lang="en-US" dirty="0"/>
            <a:t>()</a:t>
          </a:r>
        </a:p>
      </dgm:t>
    </dgm:pt>
    <dgm:pt modelId="{B7E52113-09C0-6F42-B420-83A0B4774B52}" type="parTrans" cxnId="{264430EA-3C99-6041-9B67-CB331A693551}">
      <dgm:prSet/>
      <dgm:spPr/>
      <dgm:t>
        <a:bodyPr/>
        <a:lstStyle/>
        <a:p>
          <a:endParaRPr lang="en-US"/>
        </a:p>
      </dgm:t>
    </dgm:pt>
    <dgm:pt modelId="{4AD791C7-A684-D04E-91DE-CA278E3BA560}" type="sibTrans" cxnId="{264430EA-3C99-6041-9B67-CB331A693551}">
      <dgm:prSet/>
      <dgm:spPr/>
      <dgm:t>
        <a:bodyPr/>
        <a:lstStyle/>
        <a:p>
          <a:endParaRPr lang="en-US"/>
        </a:p>
      </dgm:t>
    </dgm:pt>
    <dgm:pt modelId="{08B9B16D-E274-9944-B65F-4F1A34C09CCD}" type="pres">
      <dgm:prSet presAssocID="{067B3464-CBEA-B74F-B91F-9C5F7B82D8D3}" presName="Name0" presStyleCnt="0">
        <dgm:presLayoutVars>
          <dgm:dir/>
          <dgm:animLvl val="lvl"/>
          <dgm:resizeHandles val="exact"/>
        </dgm:presLayoutVars>
      </dgm:prSet>
      <dgm:spPr/>
    </dgm:pt>
    <dgm:pt modelId="{0A15C1D4-CB85-6B4A-A53C-0E257E4FF469}" type="pres">
      <dgm:prSet presAssocID="{9195475C-939E-A946-9F0C-062924F84D4C}" presName="boxAndChildren" presStyleCnt="0"/>
      <dgm:spPr/>
    </dgm:pt>
    <dgm:pt modelId="{D68DAD6A-8D48-B644-9A13-EDF9A43BAB4C}" type="pres">
      <dgm:prSet presAssocID="{9195475C-939E-A946-9F0C-062924F84D4C}" presName="parentTextBox" presStyleLbl="node1" presStyleIdx="0" presStyleCnt="5"/>
      <dgm:spPr/>
    </dgm:pt>
    <dgm:pt modelId="{91418412-BA4B-6647-A9F7-FD5AD7DD67C0}" type="pres">
      <dgm:prSet presAssocID="{4AD791C7-A684-D04E-91DE-CA278E3BA560}" presName="sp" presStyleCnt="0"/>
      <dgm:spPr/>
    </dgm:pt>
    <dgm:pt modelId="{1A922D2C-8CF9-9540-AD86-2F390452D465}" type="pres">
      <dgm:prSet presAssocID="{E0C8A301-4E36-474A-B71E-C34598F08FA8}" presName="arrowAndChildren" presStyleCnt="0"/>
      <dgm:spPr/>
    </dgm:pt>
    <dgm:pt modelId="{947A60BD-61CC-484E-8C15-C30281160B78}" type="pres">
      <dgm:prSet presAssocID="{E0C8A301-4E36-474A-B71E-C34598F08FA8}" presName="parentTextArrow" presStyleLbl="node1" presStyleIdx="1" presStyleCnt="5"/>
      <dgm:spPr/>
    </dgm:pt>
    <dgm:pt modelId="{75658AEB-5A47-8442-9380-AB611272CE3B}" type="pres">
      <dgm:prSet presAssocID="{0C63ECC1-AA8B-DE4E-923B-764D3E090EBB}" presName="sp" presStyleCnt="0"/>
      <dgm:spPr/>
    </dgm:pt>
    <dgm:pt modelId="{7F2DF37F-8444-AE4C-B51B-D18116851CE6}" type="pres">
      <dgm:prSet presAssocID="{8FCC0489-03B0-F04B-84E5-EEFE13B43B18}" presName="arrowAndChildren" presStyleCnt="0"/>
      <dgm:spPr/>
    </dgm:pt>
    <dgm:pt modelId="{68F8082E-CA8A-8942-93C5-E80D33BBD0D6}" type="pres">
      <dgm:prSet presAssocID="{8FCC0489-03B0-F04B-84E5-EEFE13B43B18}" presName="parentTextArrow" presStyleLbl="node1" presStyleIdx="2" presStyleCnt="5"/>
      <dgm:spPr/>
    </dgm:pt>
    <dgm:pt modelId="{9F537B12-119E-0144-B018-BEC55D6962C1}" type="pres">
      <dgm:prSet presAssocID="{5223A198-FB17-3D4A-A8BC-F9015261BA35}" presName="sp" presStyleCnt="0"/>
      <dgm:spPr/>
    </dgm:pt>
    <dgm:pt modelId="{3A3DCB39-CF0F-6942-B37B-91848A36D610}" type="pres">
      <dgm:prSet presAssocID="{2F5D9ACF-43F2-4F4E-BEFE-127B2362758A}" presName="arrowAndChildren" presStyleCnt="0"/>
      <dgm:spPr/>
    </dgm:pt>
    <dgm:pt modelId="{8E2BD591-6A3F-CA49-A078-A33EE06A50D0}" type="pres">
      <dgm:prSet presAssocID="{2F5D9ACF-43F2-4F4E-BEFE-127B2362758A}" presName="parentTextArrow" presStyleLbl="node1" presStyleIdx="3" presStyleCnt="5"/>
      <dgm:spPr/>
    </dgm:pt>
    <dgm:pt modelId="{7E8135F8-0E41-7146-B0EF-E432C038811C}" type="pres">
      <dgm:prSet presAssocID="{46D12797-1E49-C141-A903-0D4214051FEE}" presName="sp" presStyleCnt="0"/>
      <dgm:spPr/>
    </dgm:pt>
    <dgm:pt modelId="{A19503C2-B425-644F-A7C5-115B1B9B6948}" type="pres">
      <dgm:prSet presAssocID="{6601EC37-E8EA-DE41-B2BD-253B57A752CE}" presName="arrowAndChildren" presStyleCnt="0"/>
      <dgm:spPr/>
    </dgm:pt>
    <dgm:pt modelId="{D8F2594F-DBAA-1D4C-9D40-0678084496EA}" type="pres">
      <dgm:prSet presAssocID="{6601EC37-E8EA-DE41-B2BD-253B57A752CE}" presName="parentTextArrow" presStyleLbl="node1" presStyleIdx="4" presStyleCnt="5" custLinFactNeighborX="-43296" custLinFactNeighborY="-3215"/>
      <dgm:spPr/>
    </dgm:pt>
  </dgm:ptLst>
  <dgm:cxnLst>
    <dgm:cxn modelId="{B9342917-5AE4-654F-9762-3274E72F27ED}" type="presOf" srcId="{067B3464-CBEA-B74F-B91F-9C5F7B82D8D3}" destId="{08B9B16D-E274-9944-B65F-4F1A34C09CCD}" srcOrd="0" destOrd="0" presId="urn:microsoft.com/office/officeart/2005/8/layout/process4"/>
    <dgm:cxn modelId="{E787581E-E35C-7E49-83E8-8F119C9D4525}" srcId="{067B3464-CBEA-B74F-B91F-9C5F7B82D8D3}" destId="{9195475C-939E-A946-9F0C-062924F84D4C}" srcOrd="4" destOrd="0" parTransId="{EBA80104-DAB2-5847-B538-AD878E6B99A6}" sibTransId="{DFC2B5AB-EB4D-7649-AB31-6F57F23BC61D}"/>
    <dgm:cxn modelId="{57CDEE42-64ED-494F-BE4C-9C79ADF74BBD}" srcId="{067B3464-CBEA-B74F-B91F-9C5F7B82D8D3}" destId="{2F5D9ACF-43F2-4F4E-BEFE-127B2362758A}" srcOrd="1" destOrd="0" parTransId="{5AFBF22B-63FD-6443-B2C1-6DDFB16F3217}" sibTransId="{5223A198-FB17-3D4A-A8BC-F9015261BA35}"/>
    <dgm:cxn modelId="{AF6F6B4A-5141-7E4F-BF2D-94BF53015F82}" type="presOf" srcId="{2F5D9ACF-43F2-4F4E-BEFE-127B2362758A}" destId="{8E2BD591-6A3F-CA49-A078-A33EE06A50D0}" srcOrd="0" destOrd="0" presId="urn:microsoft.com/office/officeart/2005/8/layout/process4"/>
    <dgm:cxn modelId="{71D78781-ACBE-4C42-BC1E-8B4BAC7B50D1}" type="presOf" srcId="{E0C8A301-4E36-474A-B71E-C34598F08FA8}" destId="{947A60BD-61CC-484E-8C15-C30281160B78}" srcOrd="0" destOrd="0" presId="urn:microsoft.com/office/officeart/2005/8/layout/process4"/>
    <dgm:cxn modelId="{74EA6784-62F7-CC4C-8A6A-82D0B812C5E2}" type="presOf" srcId="{8FCC0489-03B0-F04B-84E5-EEFE13B43B18}" destId="{68F8082E-CA8A-8942-93C5-E80D33BBD0D6}" srcOrd="0" destOrd="0" presId="urn:microsoft.com/office/officeart/2005/8/layout/process4"/>
    <dgm:cxn modelId="{8EE44494-4B56-7846-8AB3-4D0E49B44229}" type="presOf" srcId="{9195475C-939E-A946-9F0C-062924F84D4C}" destId="{D68DAD6A-8D48-B644-9A13-EDF9A43BAB4C}" srcOrd="0" destOrd="0" presId="urn:microsoft.com/office/officeart/2005/8/layout/process4"/>
    <dgm:cxn modelId="{1D70709F-1903-0141-8A6A-B72583093A18}" srcId="{067B3464-CBEA-B74F-B91F-9C5F7B82D8D3}" destId="{6601EC37-E8EA-DE41-B2BD-253B57A752CE}" srcOrd="0" destOrd="0" parTransId="{63223509-E319-D545-905B-0F601A9336C9}" sibTransId="{46D12797-1E49-C141-A903-0D4214051FEE}"/>
    <dgm:cxn modelId="{ECAAB3D9-F539-4549-B6D8-82056944923C}" type="presOf" srcId="{6601EC37-E8EA-DE41-B2BD-253B57A752CE}" destId="{D8F2594F-DBAA-1D4C-9D40-0678084496EA}" srcOrd="0" destOrd="0" presId="urn:microsoft.com/office/officeart/2005/8/layout/process4"/>
    <dgm:cxn modelId="{264430EA-3C99-6041-9B67-CB331A693551}" srcId="{067B3464-CBEA-B74F-B91F-9C5F7B82D8D3}" destId="{E0C8A301-4E36-474A-B71E-C34598F08FA8}" srcOrd="3" destOrd="0" parTransId="{B7E52113-09C0-6F42-B420-83A0B4774B52}" sibTransId="{4AD791C7-A684-D04E-91DE-CA278E3BA560}"/>
    <dgm:cxn modelId="{B2C08FFE-8A49-0342-8DB2-2709953AB583}" srcId="{067B3464-CBEA-B74F-B91F-9C5F7B82D8D3}" destId="{8FCC0489-03B0-F04B-84E5-EEFE13B43B18}" srcOrd="2" destOrd="0" parTransId="{20019654-D20F-6441-BBB7-81B4C75CE549}" sibTransId="{0C63ECC1-AA8B-DE4E-923B-764D3E090EBB}"/>
    <dgm:cxn modelId="{E09A3A9B-CCD0-7A42-BF86-4B832E88796E}" type="presParOf" srcId="{08B9B16D-E274-9944-B65F-4F1A34C09CCD}" destId="{0A15C1D4-CB85-6B4A-A53C-0E257E4FF469}" srcOrd="0" destOrd="0" presId="urn:microsoft.com/office/officeart/2005/8/layout/process4"/>
    <dgm:cxn modelId="{DD833A0E-CF0A-D04C-9471-301E1E57E463}" type="presParOf" srcId="{0A15C1D4-CB85-6B4A-A53C-0E257E4FF469}" destId="{D68DAD6A-8D48-B644-9A13-EDF9A43BAB4C}" srcOrd="0" destOrd="0" presId="urn:microsoft.com/office/officeart/2005/8/layout/process4"/>
    <dgm:cxn modelId="{A423933A-5E56-7246-89AF-7021630A92B0}" type="presParOf" srcId="{08B9B16D-E274-9944-B65F-4F1A34C09CCD}" destId="{91418412-BA4B-6647-A9F7-FD5AD7DD67C0}" srcOrd="1" destOrd="0" presId="urn:microsoft.com/office/officeart/2005/8/layout/process4"/>
    <dgm:cxn modelId="{9CEF1FFD-F8B2-4B4B-85ED-9F11E03A7530}" type="presParOf" srcId="{08B9B16D-E274-9944-B65F-4F1A34C09CCD}" destId="{1A922D2C-8CF9-9540-AD86-2F390452D465}" srcOrd="2" destOrd="0" presId="urn:microsoft.com/office/officeart/2005/8/layout/process4"/>
    <dgm:cxn modelId="{2E8D8A61-DC02-6C4E-99AA-6952161E195D}" type="presParOf" srcId="{1A922D2C-8CF9-9540-AD86-2F390452D465}" destId="{947A60BD-61CC-484E-8C15-C30281160B78}" srcOrd="0" destOrd="0" presId="urn:microsoft.com/office/officeart/2005/8/layout/process4"/>
    <dgm:cxn modelId="{DF78E440-941A-6C43-9F44-63F5D99FE84F}" type="presParOf" srcId="{08B9B16D-E274-9944-B65F-4F1A34C09CCD}" destId="{75658AEB-5A47-8442-9380-AB611272CE3B}" srcOrd="3" destOrd="0" presId="urn:microsoft.com/office/officeart/2005/8/layout/process4"/>
    <dgm:cxn modelId="{15DC5310-8FBD-BC49-8751-C856F24ADA7C}" type="presParOf" srcId="{08B9B16D-E274-9944-B65F-4F1A34C09CCD}" destId="{7F2DF37F-8444-AE4C-B51B-D18116851CE6}" srcOrd="4" destOrd="0" presId="urn:microsoft.com/office/officeart/2005/8/layout/process4"/>
    <dgm:cxn modelId="{0D3FAC21-AB30-5841-9171-A29274E16BF6}" type="presParOf" srcId="{7F2DF37F-8444-AE4C-B51B-D18116851CE6}" destId="{68F8082E-CA8A-8942-93C5-E80D33BBD0D6}" srcOrd="0" destOrd="0" presId="urn:microsoft.com/office/officeart/2005/8/layout/process4"/>
    <dgm:cxn modelId="{6C40997B-DF74-BE46-9118-9340AAF0965E}" type="presParOf" srcId="{08B9B16D-E274-9944-B65F-4F1A34C09CCD}" destId="{9F537B12-119E-0144-B018-BEC55D6962C1}" srcOrd="5" destOrd="0" presId="urn:microsoft.com/office/officeart/2005/8/layout/process4"/>
    <dgm:cxn modelId="{CE20F1A4-59E8-6B42-97BA-C67BF036BD69}" type="presParOf" srcId="{08B9B16D-E274-9944-B65F-4F1A34C09CCD}" destId="{3A3DCB39-CF0F-6942-B37B-91848A36D610}" srcOrd="6" destOrd="0" presId="urn:microsoft.com/office/officeart/2005/8/layout/process4"/>
    <dgm:cxn modelId="{8D9EC822-7989-394F-A23B-429947C4D3D8}" type="presParOf" srcId="{3A3DCB39-CF0F-6942-B37B-91848A36D610}" destId="{8E2BD591-6A3F-CA49-A078-A33EE06A50D0}" srcOrd="0" destOrd="0" presId="urn:microsoft.com/office/officeart/2005/8/layout/process4"/>
    <dgm:cxn modelId="{E78F2E22-B855-3849-A1AB-075E92F68589}" type="presParOf" srcId="{08B9B16D-E274-9944-B65F-4F1A34C09CCD}" destId="{7E8135F8-0E41-7146-B0EF-E432C038811C}" srcOrd="7" destOrd="0" presId="urn:microsoft.com/office/officeart/2005/8/layout/process4"/>
    <dgm:cxn modelId="{15BD704E-AFE7-284D-A8E1-41F72C047B69}" type="presParOf" srcId="{08B9B16D-E274-9944-B65F-4F1A34C09CCD}" destId="{A19503C2-B425-644F-A7C5-115B1B9B6948}" srcOrd="8" destOrd="0" presId="urn:microsoft.com/office/officeart/2005/8/layout/process4"/>
    <dgm:cxn modelId="{A6531905-B097-4E41-B97D-4BDC39218B5E}" type="presParOf" srcId="{A19503C2-B425-644F-A7C5-115B1B9B6948}" destId="{D8F2594F-DBAA-1D4C-9D40-0678084496E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7B3464-CBEA-B74F-B91F-9C5F7B82D8D3}"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6601EC37-E8EA-DE41-B2BD-253B57A752CE}">
      <dgm:prSet/>
      <dgm:spPr/>
      <dgm:t>
        <a:bodyPr/>
        <a:lstStyle/>
        <a:p>
          <a:r>
            <a:rPr lang="en-US" dirty="0"/>
            <a:t>Create a NumPy array and pandas to load and transform the data</a:t>
          </a:r>
        </a:p>
      </dgm:t>
    </dgm:pt>
    <dgm:pt modelId="{63223509-E319-D545-905B-0F601A9336C9}" type="parTrans" cxnId="{1D70709F-1903-0141-8A6A-B72583093A18}">
      <dgm:prSet/>
      <dgm:spPr/>
      <dgm:t>
        <a:bodyPr/>
        <a:lstStyle/>
        <a:p>
          <a:endParaRPr lang="en-US"/>
        </a:p>
      </dgm:t>
    </dgm:pt>
    <dgm:pt modelId="{46D12797-1E49-C141-A903-0D4214051FEE}" type="sibTrans" cxnId="{1D70709F-1903-0141-8A6A-B72583093A18}">
      <dgm:prSet/>
      <dgm:spPr/>
      <dgm:t>
        <a:bodyPr/>
        <a:lstStyle/>
        <a:p>
          <a:endParaRPr lang="en-US"/>
        </a:p>
      </dgm:t>
    </dgm:pt>
    <dgm:pt modelId="{9195475C-939E-A946-9F0C-062924F84D4C}">
      <dgm:prSet/>
      <dgm:spPr/>
      <dgm:t>
        <a:bodyPr/>
        <a:lstStyle/>
        <a:p>
          <a:r>
            <a:rPr lang="en-US" dirty="0"/>
            <a:t>We found the accuracy of the </a:t>
          </a:r>
          <a:r>
            <a:rPr lang="en-US" dirty="0" err="1"/>
            <a:t>knn_cv</a:t>
          </a:r>
          <a:r>
            <a:rPr lang="en-US" dirty="0"/>
            <a:t> and plotted confusion matrix to determine the best method.</a:t>
          </a:r>
        </a:p>
      </dgm:t>
    </dgm:pt>
    <dgm:pt modelId="{EBA80104-DAB2-5847-B538-AD878E6B99A6}" type="parTrans" cxnId="{E787581E-E35C-7E49-83E8-8F119C9D4525}">
      <dgm:prSet/>
      <dgm:spPr/>
      <dgm:t>
        <a:bodyPr/>
        <a:lstStyle/>
        <a:p>
          <a:endParaRPr lang="en-US"/>
        </a:p>
      </dgm:t>
    </dgm:pt>
    <dgm:pt modelId="{DFC2B5AB-EB4D-7649-AB31-6F57F23BC61D}" type="sibTrans" cxnId="{E787581E-E35C-7E49-83E8-8F119C9D4525}">
      <dgm:prSet/>
      <dgm:spPr/>
      <dgm:t>
        <a:bodyPr/>
        <a:lstStyle/>
        <a:p>
          <a:endParaRPr lang="en-US"/>
        </a:p>
      </dgm:t>
    </dgm:pt>
    <dgm:pt modelId="{2F5D9ACF-43F2-4F4E-BEFE-127B2362758A}">
      <dgm:prSet/>
      <dgm:spPr/>
      <dgm:t>
        <a:bodyPr/>
        <a:lstStyle/>
        <a:p>
          <a:r>
            <a:rPr lang="en-US" dirty="0"/>
            <a:t>Created the machine learning using </a:t>
          </a:r>
          <a:r>
            <a:rPr lang="en-US" dirty="0" err="1"/>
            <a:t>GridSearachCV</a:t>
          </a:r>
          <a:endParaRPr lang="en-US" dirty="0"/>
        </a:p>
      </dgm:t>
    </dgm:pt>
    <dgm:pt modelId="{5AFBF22B-63FD-6443-B2C1-6DDFB16F3217}" type="parTrans" cxnId="{57CDEE42-64ED-494F-BE4C-9C79ADF74BBD}">
      <dgm:prSet/>
      <dgm:spPr/>
      <dgm:t>
        <a:bodyPr/>
        <a:lstStyle/>
        <a:p>
          <a:endParaRPr lang="en-US"/>
        </a:p>
      </dgm:t>
    </dgm:pt>
    <dgm:pt modelId="{5223A198-FB17-3D4A-A8BC-F9015261BA35}" type="sibTrans" cxnId="{57CDEE42-64ED-494F-BE4C-9C79ADF74BBD}">
      <dgm:prSet/>
      <dgm:spPr/>
      <dgm:t>
        <a:bodyPr/>
        <a:lstStyle/>
        <a:p>
          <a:endParaRPr lang="en-US"/>
        </a:p>
      </dgm:t>
    </dgm:pt>
    <dgm:pt modelId="{8FCC0489-03B0-F04B-84E5-EEFE13B43B18}">
      <dgm:prSet/>
      <dgm:spPr/>
      <dgm:t>
        <a:bodyPr/>
        <a:lstStyle/>
        <a:p>
          <a:r>
            <a:rPr lang="en-US" dirty="0"/>
            <a:t>Used accuracy as the metric and improved the model by using algorithm tuning and feature engineering</a:t>
          </a:r>
        </a:p>
      </dgm:t>
    </dgm:pt>
    <dgm:pt modelId="{20019654-D20F-6441-BBB7-81B4C75CE549}" type="parTrans" cxnId="{B2C08FFE-8A49-0342-8DB2-2709953AB583}">
      <dgm:prSet/>
      <dgm:spPr/>
      <dgm:t>
        <a:bodyPr/>
        <a:lstStyle/>
        <a:p>
          <a:endParaRPr lang="en-US"/>
        </a:p>
      </dgm:t>
    </dgm:pt>
    <dgm:pt modelId="{0C63ECC1-AA8B-DE4E-923B-764D3E090EBB}" type="sibTrans" cxnId="{B2C08FFE-8A49-0342-8DB2-2709953AB583}">
      <dgm:prSet/>
      <dgm:spPr/>
      <dgm:t>
        <a:bodyPr/>
        <a:lstStyle/>
        <a:p>
          <a:endParaRPr lang="en-US"/>
        </a:p>
      </dgm:t>
    </dgm:pt>
    <dgm:pt modelId="{E0C8A301-4E36-474A-B71E-C34598F08FA8}">
      <dgm:prSet/>
      <dgm:spPr/>
      <dgm:t>
        <a:bodyPr/>
        <a:lstStyle/>
        <a:p>
          <a:r>
            <a:rPr lang="en-US" dirty="0"/>
            <a:t>Calculate the # of occurrence per orbit: </a:t>
          </a:r>
          <a:r>
            <a:rPr lang="en-US" dirty="0" err="1"/>
            <a:t>df</a:t>
          </a:r>
          <a:r>
            <a:rPr lang="en-US" dirty="0"/>
            <a:t>['Orbit']</a:t>
          </a:r>
          <a:r>
            <a:rPr lang="en-US" b="1" dirty="0"/>
            <a:t>.</a:t>
          </a:r>
          <a:r>
            <a:rPr lang="en-US" dirty="0" err="1"/>
            <a:t>value_counts</a:t>
          </a:r>
          <a:r>
            <a:rPr lang="en-US" dirty="0"/>
            <a:t>()</a:t>
          </a:r>
        </a:p>
      </dgm:t>
    </dgm:pt>
    <dgm:pt modelId="{B7E52113-09C0-6F42-B420-83A0B4774B52}" type="parTrans" cxnId="{264430EA-3C99-6041-9B67-CB331A693551}">
      <dgm:prSet/>
      <dgm:spPr/>
      <dgm:t>
        <a:bodyPr/>
        <a:lstStyle/>
        <a:p>
          <a:endParaRPr lang="en-US"/>
        </a:p>
      </dgm:t>
    </dgm:pt>
    <dgm:pt modelId="{4AD791C7-A684-D04E-91DE-CA278E3BA560}" type="sibTrans" cxnId="{264430EA-3C99-6041-9B67-CB331A693551}">
      <dgm:prSet/>
      <dgm:spPr/>
      <dgm:t>
        <a:bodyPr/>
        <a:lstStyle/>
        <a:p>
          <a:endParaRPr lang="en-US"/>
        </a:p>
      </dgm:t>
    </dgm:pt>
    <dgm:pt modelId="{08B9B16D-E274-9944-B65F-4F1A34C09CCD}" type="pres">
      <dgm:prSet presAssocID="{067B3464-CBEA-B74F-B91F-9C5F7B82D8D3}" presName="Name0" presStyleCnt="0">
        <dgm:presLayoutVars>
          <dgm:dir/>
          <dgm:animLvl val="lvl"/>
          <dgm:resizeHandles val="exact"/>
        </dgm:presLayoutVars>
      </dgm:prSet>
      <dgm:spPr/>
    </dgm:pt>
    <dgm:pt modelId="{0A15C1D4-CB85-6B4A-A53C-0E257E4FF469}" type="pres">
      <dgm:prSet presAssocID="{9195475C-939E-A946-9F0C-062924F84D4C}" presName="boxAndChildren" presStyleCnt="0"/>
      <dgm:spPr/>
    </dgm:pt>
    <dgm:pt modelId="{D68DAD6A-8D48-B644-9A13-EDF9A43BAB4C}" type="pres">
      <dgm:prSet presAssocID="{9195475C-939E-A946-9F0C-062924F84D4C}" presName="parentTextBox" presStyleLbl="node1" presStyleIdx="0" presStyleCnt="5"/>
      <dgm:spPr/>
    </dgm:pt>
    <dgm:pt modelId="{91418412-BA4B-6647-A9F7-FD5AD7DD67C0}" type="pres">
      <dgm:prSet presAssocID="{4AD791C7-A684-D04E-91DE-CA278E3BA560}" presName="sp" presStyleCnt="0"/>
      <dgm:spPr/>
    </dgm:pt>
    <dgm:pt modelId="{1A922D2C-8CF9-9540-AD86-2F390452D465}" type="pres">
      <dgm:prSet presAssocID="{E0C8A301-4E36-474A-B71E-C34598F08FA8}" presName="arrowAndChildren" presStyleCnt="0"/>
      <dgm:spPr/>
    </dgm:pt>
    <dgm:pt modelId="{947A60BD-61CC-484E-8C15-C30281160B78}" type="pres">
      <dgm:prSet presAssocID="{E0C8A301-4E36-474A-B71E-C34598F08FA8}" presName="parentTextArrow" presStyleLbl="node1" presStyleIdx="1" presStyleCnt="5"/>
      <dgm:spPr/>
    </dgm:pt>
    <dgm:pt modelId="{75658AEB-5A47-8442-9380-AB611272CE3B}" type="pres">
      <dgm:prSet presAssocID="{0C63ECC1-AA8B-DE4E-923B-764D3E090EBB}" presName="sp" presStyleCnt="0"/>
      <dgm:spPr/>
    </dgm:pt>
    <dgm:pt modelId="{7F2DF37F-8444-AE4C-B51B-D18116851CE6}" type="pres">
      <dgm:prSet presAssocID="{8FCC0489-03B0-F04B-84E5-EEFE13B43B18}" presName="arrowAndChildren" presStyleCnt="0"/>
      <dgm:spPr/>
    </dgm:pt>
    <dgm:pt modelId="{68F8082E-CA8A-8942-93C5-E80D33BBD0D6}" type="pres">
      <dgm:prSet presAssocID="{8FCC0489-03B0-F04B-84E5-EEFE13B43B18}" presName="parentTextArrow" presStyleLbl="node1" presStyleIdx="2" presStyleCnt="5"/>
      <dgm:spPr/>
    </dgm:pt>
    <dgm:pt modelId="{9F537B12-119E-0144-B018-BEC55D6962C1}" type="pres">
      <dgm:prSet presAssocID="{5223A198-FB17-3D4A-A8BC-F9015261BA35}" presName="sp" presStyleCnt="0"/>
      <dgm:spPr/>
    </dgm:pt>
    <dgm:pt modelId="{3A3DCB39-CF0F-6942-B37B-91848A36D610}" type="pres">
      <dgm:prSet presAssocID="{2F5D9ACF-43F2-4F4E-BEFE-127B2362758A}" presName="arrowAndChildren" presStyleCnt="0"/>
      <dgm:spPr/>
    </dgm:pt>
    <dgm:pt modelId="{8E2BD591-6A3F-CA49-A078-A33EE06A50D0}" type="pres">
      <dgm:prSet presAssocID="{2F5D9ACF-43F2-4F4E-BEFE-127B2362758A}" presName="parentTextArrow" presStyleLbl="node1" presStyleIdx="3" presStyleCnt="5"/>
      <dgm:spPr/>
    </dgm:pt>
    <dgm:pt modelId="{7E8135F8-0E41-7146-B0EF-E432C038811C}" type="pres">
      <dgm:prSet presAssocID="{46D12797-1E49-C141-A903-0D4214051FEE}" presName="sp" presStyleCnt="0"/>
      <dgm:spPr/>
    </dgm:pt>
    <dgm:pt modelId="{A19503C2-B425-644F-A7C5-115B1B9B6948}" type="pres">
      <dgm:prSet presAssocID="{6601EC37-E8EA-DE41-B2BD-253B57A752CE}" presName="arrowAndChildren" presStyleCnt="0"/>
      <dgm:spPr/>
    </dgm:pt>
    <dgm:pt modelId="{D8F2594F-DBAA-1D4C-9D40-0678084496EA}" type="pres">
      <dgm:prSet presAssocID="{6601EC37-E8EA-DE41-B2BD-253B57A752CE}" presName="parentTextArrow" presStyleLbl="node1" presStyleIdx="4" presStyleCnt="5" custLinFactNeighborX="-43296" custLinFactNeighborY="-3215"/>
      <dgm:spPr/>
    </dgm:pt>
  </dgm:ptLst>
  <dgm:cxnLst>
    <dgm:cxn modelId="{B9342917-5AE4-654F-9762-3274E72F27ED}" type="presOf" srcId="{067B3464-CBEA-B74F-B91F-9C5F7B82D8D3}" destId="{08B9B16D-E274-9944-B65F-4F1A34C09CCD}" srcOrd="0" destOrd="0" presId="urn:microsoft.com/office/officeart/2005/8/layout/process4"/>
    <dgm:cxn modelId="{E787581E-E35C-7E49-83E8-8F119C9D4525}" srcId="{067B3464-CBEA-B74F-B91F-9C5F7B82D8D3}" destId="{9195475C-939E-A946-9F0C-062924F84D4C}" srcOrd="4" destOrd="0" parTransId="{EBA80104-DAB2-5847-B538-AD878E6B99A6}" sibTransId="{DFC2B5AB-EB4D-7649-AB31-6F57F23BC61D}"/>
    <dgm:cxn modelId="{57CDEE42-64ED-494F-BE4C-9C79ADF74BBD}" srcId="{067B3464-CBEA-B74F-B91F-9C5F7B82D8D3}" destId="{2F5D9ACF-43F2-4F4E-BEFE-127B2362758A}" srcOrd="1" destOrd="0" parTransId="{5AFBF22B-63FD-6443-B2C1-6DDFB16F3217}" sibTransId="{5223A198-FB17-3D4A-A8BC-F9015261BA35}"/>
    <dgm:cxn modelId="{AF6F6B4A-5141-7E4F-BF2D-94BF53015F82}" type="presOf" srcId="{2F5D9ACF-43F2-4F4E-BEFE-127B2362758A}" destId="{8E2BD591-6A3F-CA49-A078-A33EE06A50D0}" srcOrd="0" destOrd="0" presId="urn:microsoft.com/office/officeart/2005/8/layout/process4"/>
    <dgm:cxn modelId="{71D78781-ACBE-4C42-BC1E-8B4BAC7B50D1}" type="presOf" srcId="{E0C8A301-4E36-474A-B71E-C34598F08FA8}" destId="{947A60BD-61CC-484E-8C15-C30281160B78}" srcOrd="0" destOrd="0" presId="urn:microsoft.com/office/officeart/2005/8/layout/process4"/>
    <dgm:cxn modelId="{74EA6784-62F7-CC4C-8A6A-82D0B812C5E2}" type="presOf" srcId="{8FCC0489-03B0-F04B-84E5-EEFE13B43B18}" destId="{68F8082E-CA8A-8942-93C5-E80D33BBD0D6}" srcOrd="0" destOrd="0" presId="urn:microsoft.com/office/officeart/2005/8/layout/process4"/>
    <dgm:cxn modelId="{8EE44494-4B56-7846-8AB3-4D0E49B44229}" type="presOf" srcId="{9195475C-939E-A946-9F0C-062924F84D4C}" destId="{D68DAD6A-8D48-B644-9A13-EDF9A43BAB4C}" srcOrd="0" destOrd="0" presId="urn:microsoft.com/office/officeart/2005/8/layout/process4"/>
    <dgm:cxn modelId="{1D70709F-1903-0141-8A6A-B72583093A18}" srcId="{067B3464-CBEA-B74F-B91F-9C5F7B82D8D3}" destId="{6601EC37-E8EA-DE41-B2BD-253B57A752CE}" srcOrd="0" destOrd="0" parTransId="{63223509-E319-D545-905B-0F601A9336C9}" sibTransId="{46D12797-1E49-C141-A903-0D4214051FEE}"/>
    <dgm:cxn modelId="{ECAAB3D9-F539-4549-B6D8-82056944923C}" type="presOf" srcId="{6601EC37-E8EA-DE41-B2BD-253B57A752CE}" destId="{D8F2594F-DBAA-1D4C-9D40-0678084496EA}" srcOrd="0" destOrd="0" presId="urn:microsoft.com/office/officeart/2005/8/layout/process4"/>
    <dgm:cxn modelId="{264430EA-3C99-6041-9B67-CB331A693551}" srcId="{067B3464-CBEA-B74F-B91F-9C5F7B82D8D3}" destId="{E0C8A301-4E36-474A-B71E-C34598F08FA8}" srcOrd="3" destOrd="0" parTransId="{B7E52113-09C0-6F42-B420-83A0B4774B52}" sibTransId="{4AD791C7-A684-D04E-91DE-CA278E3BA560}"/>
    <dgm:cxn modelId="{B2C08FFE-8A49-0342-8DB2-2709953AB583}" srcId="{067B3464-CBEA-B74F-B91F-9C5F7B82D8D3}" destId="{8FCC0489-03B0-F04B-84E5-EEFE13B43B18}" srcOrd="2" destOrd="0" parTransId="{20019654-D20F-6441-BBB7-81B4C75CE549}" sibTransId="{0C63ECC1-AA8B-DE4E-923B-764D3E090EBB}"/>
    <dgm:cxn modelId="{E09A3A9B-CCD0-7A42-BF86-4B832E88796E}" type="presParOf" srcId="{08B9B16D-E274-9944-B65F-4F1A34C09CCD}" destId="{0A15C1D4-CB85-6B4A-A53C-0E257E4FF469}" srcOrd="0" destOrd="0" presId="urn:microsoft.com/office/officeart/2005/8/layout/process4"/>
    <dgm:cxn modelId="{DD833A0E-CF0A-D04C-9471-301E1E57E463}" type="presParOf" srcId="{0A15C1D4-CB85-6B4A-A53C-0E257E4FF469}" destId="{D68DAD6A-8D48-B644-9A13-EDF9A43BAB4C}" srcOrd="0" destOrd="0" presId="urn:microsoft.com/office/officeart/2005/8/layout/process4"/>
    <dgm:cxn modelId="{A423933A-5E56-7246-89AF-7021630A92B0}" type="presParOf" srcId="{08B9B16D-E274-9944-B65F-4F1A34C09CCD}" destId="{91418412-BA4B-6647-A9F7-FD5AD7DD67C0}" srcOrd="1" destOrd="0" presId="urn:microsoft.com/office/officeart/2005/8/layout/process4"/>
    <dgm:cxn modelId="{9CEF1FFD-F8B2-4B4B-85ED-9F11E03A7530}" type="presParOf" srcId="{08B9B16D-E274-9944-B65F-4F1A34C09CCD}" destId="{1A922D2C-8CF9-9540-AD86-2F390452D465}" srcOrd="2" destOrd="0" presId="urn:microsoft.com/office/officeart/2005/8/layout/process4"/>
    <dgm:cxn modelId="{2E8D8A61-DC02-6C4E-99AA-6952161E195D}" type="presParOf" srcId="{1A922D2C-8CF9-9540-AD86-2F390452D465}" destId="{947A60BD-61CC-484E-8C15-C30281160B78}" srcOrd="0" destOrd="0" presId="urn:microsoft.com/office/officeart/2005/8/layout/process4"/>
    <dgm:cxn modelId="{DF78E440-941A-6C43-9F44-63F5D99FE84F}" type="presParOf" srcId="{08B9B16D-E274-9944-B65F-4F1A34C09CCD}" destId="{75658AEB-5A47-8442-9380-AB611272CE3B}" srcOrd="3" destOrd="0" presId="urn:microsoft.com/office/officeart/2005/8/layout/process4"/>
    <dgm:cxn modelId="{15DC5310-8FBD-BC49-8751-C856F24ADA7C}" type="presParOf" srcId="{08B9B16D-E274-9944-B65F-4F1A34C09CCD}" destId="{7F2DF37F-8444-AE4C-B51B-D18116851CE6}" srcOrd="4" destOrd="0" presId="urn:microsoft.com/office/officeart/2005/8/layout/process4"/>
    <dgm:cxn modelId="{0D3FAC21-AB30-5841-9171-A29274E16BF6}" type="presParOf" srcId="{7F2DF37F-8444-AE4C-B51B-D18116851CE6}" destId="{68F8082E-CA8A-8942-93C5-E80D33BBD0D6}" srcOrd="0" destOrd="0" presId="urn:microsoft.com/office/officeart/2005/8/layout/process4"/>
    <dgm:cxn modelId="{6C40997B-DF74-BE46-9118-9340AAF0965E}" type="presParOf" srcId="{08B9B16D-E274-9944-B65F-4F1A34C09CCD}" destId="{9F537B12-119E-0144-B018-BEC55D6962C1}" srcOrd="5" destOrd="0" presId="urn:microsoft.com/office/officeart/2005/8/layout/process4"/>
    <dgm:cxn modelId="{CE20F1A4-59E8-6B42-97BA-C67BF036BD69}" type="presParOf" srcId="{08B9B16D-E274-9944-B65F-4F1A34C09CCD}" destId="{3A3DCB39-CF0F-6942-B37B-91848A36D610}" srcOrd="6" destOrd="0" presId="urn:microsoft.com/office/officeart/2005/8/layout/process4"/>
    <dgm:cxn modelId="{8D9EC822-7989-394F-A23B-429947C4D3D8}" type="presParOf" srcId="{3A3DCB39-CF0F-6942-B37B-91848A36D610}" destId="{8E2BD591-6A3F-CA49-A078-A33EE06A50D0}" srcOrd="0" destOrd="0" presId="urn:microsoft.com/office/officeart/2005/8/layout/process4"/>
    <dgm:cxn modelId="{E78F2E22-B855-3849-A1AB-075E92F68589}" type="presParOf" srcId="{08B9B16D-E274-9944-B65F-4F1A34C09CCD}" destId="{7E8135F8-0E41-7146-B0EF-E432C038811C}" srcOrd="7" destOrd="0" presId="urn:microsoft.com/office/officeart/2005/8/layout/process4"/>
    <dgm:cxn modelId="{15BD704E-AFE7-284D-A8E1-41F72C047B69}" type="presParOf" srcId="{08B9B16D-E274-9944-B65F-4F1A34C09CCD}" destId="{A19503C2-B425-644F-A7C5-115B1B9B6948}" srcOrd="8" destOrd="0" presId="urn:microsoft.com/office/officeart/2005/8/layout/process4"/>
    <dgm:cxn modelId="{A6531905-B097-4E41-B97D-4BDC39218B5E}" type="presParOf" srcId="{A19503C2-B425-644F-A7C5-115B1B9B6948}" destId="{D8F2594F-DBAA-1D4C-9D40-0678084496E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036F6-0B5C-5B4B-8A5F-9C7DA6E2FCE0}">
      <dsp:nvSpPr>
        <dsp:cNvPr id="0" name=""/>
        <dsp:cNvSpPr/>
      </dsp:nvSpPr>
      <dsp:spPr>
        <a:xfrm rot="5400000">
          <a:off x="-158767" y="159028"/>
          <a:ext cx="1058451" cy="7409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1</a:t>
          </a:r>
        </a:p>
      </dsp:txBody>
      <dsp:txXfrm rot="-5400000">
        <a:off x="1" y="370718"/>
        <a:ext cx="740916" cy="317535"/>
      </dsp:txXfrm>
    </dsp:sp>
    <dsp:sp modelId="{18C52A77-FCC8-8E47-A8F2-9DB9B641F254}">
      <dsp:nvSpPr>
        <dsp:cNvPr id="0" name=""/>
        <dsp:cNvSpPr/>
      </dsp:nvSpPr>
      <dsp:spPr>
        <a:xfrm rot="5400000">
          <a:off x="4090461" y="-3349284"/>
          <a:ext cx="687993" cy="738708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SpaceX API.</a:t>
          </a:r>
        </a:p>
      </dsp:txBody>
      <dsp:txXfrm rot="-5400000">
        <a:off x="740917" y="33845"/>
        <a:ext cx="7353498" cy="620823"/>
      </dsp:txXfrm>
    </dsp:sp>
    <dsp:sp modelId="{52DD5A6A-E0A6-054E-9A84-EB64EFFF177B}">
      <dsp:nvSpPr>
        <dsp:cNvPr id="0" name=""/>
        <dsp:cNvSpPr/>
      </dsp:nvSpPr>
      <dsp:spPr>
        <a:xfrm rot="5400000">
          <a:off x="-158767" y="1099907"/>
          <a:ext cx="1058451" cy="7409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a:t>
          </a:r>
          <a:endParaRPr lang="en-US" sz="2000" kern="1200" dirty="0">
            <a:solidFill>
              <a:schemeClr val="bg1"/>
            </a:solidFill>
          </a:endParaRPr>
        </a:p>
      </dsp:txBody>
      <dsp:txXfrm rot="-5400000">
        <a:off x="1" y="1311597"/>
        <a:ext cx="740916" cy="317535"/>
      </dsp:txXfrm>
    </dsp:sp>
    <dsp:sp modelId="{BFC5479B-0D56-1948-917C-D9BD3787528C}">
      <dsp:nvSpPr>
        <dsp:cNvPr id="0" name=""/>
        <dsp:cNvSpPr/>
      </dsp:nvSpPr>
      <dsp:spPr>
        <a:xfrm rot="5400000">
          <a:off x="4090461" y="-2408405"/>
          <a:ext cx="687993" cy="738708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a:t>Json</a:t>
          </a:r>
          <a:r>
            <a:rPr lang="en-US" sz="1900" kern="1200" dirty="0"/>
            <a:t>: .</a:t>
          </a:r>
          <a:r>
            <a:rPr lang="en-US" sz="1900" kern="1200" dirty="0" err="1"/>
            <a:t>json</a:t>
          </a:r>
          <a:r>
            <a:rPr lang="en-US" sz="1900" kern="1200" dirty="0"/>
            <a:t>()</a:t>
          </a:r>
          <a:endParaRPr lang="en-US" sz="1900" kern="1200" dirty="0">
            <a:solidFill>
              <a:schemeClr val="tx1"/>
            </a:solidFill>
          </a:endParaRPr>
        </a:p>
        <a:p>
          <a:pPr marL="171450" lvl="1" indent="-171450" algn="l" defTabSz="844550">
            <a:lnSpc>
              <a:spcPct val="90000"/>
            </a:lnSpc>
            <a:spcBef>
              <a:spcPct val="0"/>
            </a:spcBef>
            <a:spcAft>
              <a:spcPct val="15000"/>
            </a:spcAft>
            <a:buChar char="•"/>
          </a:pPr>
          <a:r>
            <a:rPr lang="en-US" sz="1900" kern="1200" dirty="0"/>
            <a:t>Pandas </a:t>
          </a:r>
          <a:r>
            <a:rPr lang="en-US" sz="1900" kern="1200" dirty="0" err="1"/>
            <a:t>Df</a:t>
          </a:r>
          <a:r>
            <a:rPr lang="en-US" sz="1900" kern="1200" dirty="0">
              <a:solidFill>
                <a:schemeClr val="tx1"/>
              </a:solidFill>
            </a:rPr>
            <a:t>: </a:t>
          </a:r>
          <a:r>
            <a:rPr lang="en-US" sz="1900" kern="1200" dirty="0">
              <a:solidFill>
                <a:schemeClr val="tx1"/>
              </a:solidFill>
              <a:latin typeface="Abadi" panose="020B0604020104020204" pitchFamily="34" charset="0"/>
            </a:rPr>
            <a:t>.</a:t>
          </a:r>
          <a:r>
            <a:rPr lang="en-US" sz="1900" kern="1200" dirty="0" err="1">
              <a:solidFill>
                <a:schemeClr val="tx1"/>
              </a:solidFill>
              <a:latin typeface="Abadi" panose="020B0604020104020204" pitchFamily="34" charset="0"/>
            </a:rPr>
            <a:t>json_normalize</a:t>
          </a:r>
          <a:r>
            <a:rPr lang="en-US" sz="1900" kern="1200" dirty="0">
              <a:solidFill>
                <a:schemeClr val="tx1"/>
              </a:solidFill>
              <a:latin typeface="Abadi" panose="020B0604020104020204" pitchFamily="34" charset="0"/>
            </a:rPr>
            <a:t>().</a:t>
          </a:r>
          <a:endParaRPr lang="en-US" sz="1900" kern="1200" dirty="0">
            <a:solidFill>
              <a:schemeClr val="tx1"/>
            </a:solidFill>
          </a:endParaRPr>
        </a:p>
      </dsp:txBody>
      <dsp:txXfrm rot="-5400000">
        <a:off x="740917" y="974724"/>
        <a:ext cx="7353498" cy="620823"/>
      </dsp:txXfrm>
    </dsp:sp>
    <dsp:sp modelId="{4449BB14-9E06-F34A-ADB4-CEF49C71AEAD}">
      <dsp:nvSpPr>
        <dsp:cNvPr id="0" name=""/>
        <dsp:cNvSpPr/>
      </dsp:nvSpPr>
      <dsp:spPr>
        <a:xfrm rot="5400000">
          <a:off x="-158767" y="2040786"/>
          <a:ext cx="1058451" cy="7409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3</a:t>
          </a:r>
        </a:p>
      </dsp:txBody>
      <dsp:txXfrm rot="-5400000">
        <a:off x="1" y="2252476"/>
        <a:ext cx="740916" cy="317535"/>
      </dsp:txXfrm>
    </dsp:sp>
    <dsp:sp modelId="{B0B13B1F-E9D5-B842-9CE0-E856497DD944}">
      <dsp:nvSpPr>
        <dsp:cNvPr id="0" name=""/>
        <dsp:cNvSpPr/>
      </dsp:nvSpPr>
      <dsp:spPr>
        <a:xfrm rot="5400000">
          <a:off x="4090461" y="-1467526"/>
          <a:ext cx="687993" cy="738708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Clean and complete any missing information.</a:t>
          </a:r>
        </a:p>
      </dsp:txBody>
      <dsp:txXfrm rot="-5400000">
        <a:off x="740917" y="1915603"/>
        <a:ext cx="7353498" cy="620823"/>
      </dsp:txXfrm>
    </dsp:sp>
    <dsp:sp modelId="{7CB4B64B-EEA0-7244-A011-7F1AD8E5B035}">
      <dsp:nvSpPr>
        <dsp:cNvPr id="0" name=""/>
        <dsp:cNvSpPr/>
      </dsp:nvSpPr>
      <dsp:spPr>
        <a:xfrm rot="5400000">
          <a:off x="-158767" y="2981665"/>
          <a:ext cx="1058451" cy="7409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4</a:t>
          </a:r>
        </a:p>
      </dsp:txBody>
      <dsp:txXfrm rot="-5400000">
        <a:off x="1" y="3193355"/>
        <a:ext cx="740916" cy="317535"/>
      </dsp:txXfrm>
    </dsp:sp>
    <dsp:sp modelId="{441537A7-9024-D143-8B30-36C6C937023D}">
      <dsp:nvSpPr>
        <dsp:cNvPr id="0" name=""/>
        <dsp:cNvSpPr/>
      </dsp:nvSpPr>
      <dsp:spPr>
        <a:xfrm rot="5400000">
          <a:off x="4090461" y="-526647"/>
          <a:ext cx="687993" cy="738708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Web Scraping using </a:t>
          </a:r>
          <a:r>
            <a:rPr lang="en-US" sz="1900" kern="1200" dirty="0" err="1"/>
            <a:t>BeautifulSoup</a:t>
          </a:r>
          <a:r>
            <a:rPr lang="en-US" sz="1900" kern="1200" dirty="0"/>
            <a:t>.</a:t>
          </a:r>
        </a:p>
      </dsp:txBody>
      <dsp:txXfrm rot="-5400000">
        <a:off x="740917" y="2856482"/>
        <a:ext cx="7353498" cy="620823"/>
      </dsp:txXfrm>
    </dsp:sp>
    <dsp:sp modelId="{CFEDA607-624B-684A-AA44-9E68CC42B422}">
      <dsp:nvSpPr>
        <dsp:cNvPr id="0" name=""/>
        <dsp:cNvSpPr/>
      </dsp:nvSpPr>
      <dsp:spPr>
        <a:xfrm rot="5400000">
          <a:off x="-158767" y="3922544"/>
          <a:ext cx="1058451" cy="74091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5</a:t>
          </a:r>
        </a:p>
      </dsp:txBody>
      <dsp:txXfrm rot="-5400000">
        <a:off x="1" y="4134234"/>
        <a:ext cx="740916" cy="317535"/>
      </dsp:txXfrm>
    </dsp:sp>
    <dsp:sp modelId="{59BECE8F-138D-AB4B-A981-08D3E97999B1}">
      <dsp:nvSpPr>
        <dsp:cNvPr id="0" name=""/>
        <dsp:cNvSpPr/>
      </dsp:nvSpPr>
      <dsp:spPr>
        <a:xfrm rot="5400000">
          <a:off x="4090461" y="414231"/>
          <a:ext cx="687993" cy="738708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Interactive Dashboards with visual analytics.</a:t>
          </a:r>
        </a:p>
      </dsp:txBody>
      <dsp:txXfrm rot="-5400000">
        <a:off x="740917" y="3797361"/>
        <a:ext cx="7353498" cy="6208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F9168-6F45-3142-8C10-A64BCEBA3216}">
      <dsp:nvSpPr>
        <dsp:cNvPr id="0" name=""/>
        <dsp:cNvSpPr/>
      </dsp:nvSpPr>
      <dsp:spPr>
        <a:xfrm>
          <a:off x="0" y="4302913"/>
          <a:ext cx="5204542" cy="5647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data_falcon9</a:t>
          </a:r>
          <a:r>
            <a:rPr lang="en-US" sz="1100" b="1" kern="1200"/>
            <a:t>.</a:t>
          </a:r>
          <a:r>
            <a:rPr lang="en-US" sz="1100" kern="1200"/>
            <a:t>loc[:,'FlightNumber']</a:t>
          </a:r>
          <a:r>
            <a:rPr lang="en-US" sz="1100" b="1" kern="1200"/>
            <a:t>=</a:t>
          </a:r>
          <a:r>
            <a:rPr lang="en-US" sz="1100" kern="1200"/>
            <a:t>list(range(1,data_falcon9</a:t>
          </a:r>
          <a:r>
            <a:rPr lang="en-US" sz="1100" b="1" kern="1200"/>
            <a:t>.</a:t>
          </a:r>
          <a:r>
            <a:rPr lang="en-US" sz="1100" kern="1200"/>
            <a:t>shape[0]</a:t>
          </a:r>
          <a:r>
            <a:rPr lang="en-US" sz="1100" b="1" kern="1200"/>
            <a:t>+</a:t>
          </a:r>
          <a:r>
            <a:rPr lang="en-US" sz="1100" kern="1200"/>
            <a:t>1))data_falcon9</a:t>
          </a:r>
        </a:p>
      </dsp:txBody>
      <dsp:txXfrm>
        <a:off x="0" y="4302913"/>
        <a:ext cx="5204542" cy="564755"/>
      </dsp:txXfrm>
    </dsp:sp>
    <dsp:sp modelId="{FBDA0048-C37A-DB4B-B8F4-95A1205991A5}">
      <dsp:nvSpPr>
        <dsp:cNvPr id="0" name=""/>
        <dsp:cNvSpPr/>
      </dsp:nvSpPr>
      <dsp:spPr>
        <a:xfrm rot="10800000">
          <a:off x="0" y="3442791"/>
          <a:ext cx="5204542" cy="868593"/>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data_falcon9</a:t>
          </a:r>
          <a:r>
            <a:rPr lang="en-US" sz="1100" b="1" kern="1200"/>
            <a:t>=</a:t>
          </a:r>
          <a:r>
            <a:rPr lang="en-US" sz="1100" kern="1200"/>
            <a:t>df[df['BoosterVersion']</a:t>
          </a:r>
          <a:r>
            <a:rPr lang="en-US" sz="1100" b="1" kern="1200"/>
            <a:t>!=</a:t>
          </a:r>
          <a:r>
            <a:rPr lang="en-US" sz="1100" kern="1200"/>
            <a:t>'Falcon 1']</a:t>
          </a:r>
        </a:p>
      </dsp:txBody>
      <dsp:txXfrm rot="10800000">
        <a:off x="0" y="3442791"/>
        <a:ext cx="5204542" cy="564386"/>
      </dsp:txXfrm>
    </dsp:sp>
    <dsp:sp modelId="{DE237924-7616-F04E-A4E8-403A8CD69E38}">
      <dsp:nvSpPr>
        <dsp:cNvPr id="0" name=""/>
        <dsp:cNvSpPr/>
      </dsp:nvSpPr>
      <dsp:spPr>
        <a:xfrm rot="10800000">
          <a:off x="0" y="2582669"/>
          <a:ext cx="5204542" cy="868593"/>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df</a:t>
          </a:r>
          <a:r>
            <a:rPr lang="en-US" sz="1100" b="1" kern="1200"/>
            <a:t>=</a:t>
          </a:r>
          <a:r>
            <a:rPr lang="en-US" sz="1100" kern="1200"/>
            <a:t>pd</a:t>
          </a:r>
          <a:r>
            <a:rPr lang="en-US" sz="1100" b="1" kern="1200"/>
            <a:t>.</a:t>
          </a:r>
          <a:r>
            <a:rPr lang="en-US" sz="1100" kern="1200"/>
            <a:t>DataFrame</a:t>
          </a:r>
          <a:r>
            <a:rPr lang="en-US" sz="1100" b="1" kern="1200"/>
            <a:t>.</a:t>
          </a:r>
          <a:r>
            <a:rPr lang="en-US" sz="1100" kern="1200"/>
            <a:t>from_dict(launch_dict)</a:t>
          </a:r>
        </a:p>
      </dsp:txBody>
      <dsp:txXfrm rot="10800000">
        <a:off x="0" y="2582669"/>
        <a:ext cx="5204542" cy="564386"/>
      </dsp:txXfrm>
    </dsp:sp>
    <dsp:sp modelId="{C6ACC029-A081-2044-AFE7-CACEB9F26D9F}">
      <dsp:nvSpPr>
        <dsp:cNvPr id="0" name=""/>
        <dsp:cNvSpPr/>
      </dsp:nvSpPr>
      <dsp:spPr>
        <a:xfrm rot="10800000">
          <a:off x="0" y="1722547"/>
          <a:ext cx="5204542" cy="868593"/>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data</a:t>
          </a:r>
          <a:r>
            <a:rPr lang="en-US" sz="1100" b="1" kern="1200"/>
            <a:t>=</a:t>
          </a:r>
          <a:r>
            <a:rPr lang="en-US" sz="1100" kern="1200"/>
            <a:t>pd</a:t>
          </a:r>
          <a:r>
            <a:rPr lang="en-US" sz="1100" b="1" kern="1200"/>
            <a:t>.</a:t>
          </a:r>
          <a:r>
            <a:rPr lang="en-US" sz="1100" kern="1200"/>
            <a:t>json_normalize(response</a:t>
          </a:r>
          <a:r>
            <a:rPr lang="en-US" sz="1100" b="1" kern="1200"/>
            <a:t>.</a:t>
          </a:r>
          <a:r>
            <a:rPr lang="en-US" sz="1100" kern="1200"/>
            <a:t>json())</a:t>
          </a:r>
        </a:p>
      </dsp:txBody>
      <dsp:txXfrm rot="10800000">
        <a:off x="0" y="1722547"/>
        <a:ext cx="5204542" cy="564386"/>
      </dsp:txXfrm>
    </dsp:sp>
    <dsp:sp modelId="{DF3D6DC2-B531-964C-8AB7-55AD71A63C73}">
      <dsp:nvSpPr>
        <dsp:cNvPr id="0" name=""/>
        <dsp:cNvSpPr/>
      </dsp:nvSpPr>
      <dsp:spPr>
        <a:xfrm rot="10800000">
          <a:off x="0" y="862425"/>
          <a:ext cx="5204542" cy="868593"/>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response</a:t>
          </a:r>
          <a:r>
            <a:rPr lang="en-US" sz="1100" b="1" kern="1200"/>
            <a:t>.</a:t>
          </a:r>
          <a:r>
            <a:rPr lang="en-US" sz="1100" kern="1200"/>
            <a:t>status_code</a:t>
          </a:r>
        </a:p>
      </dsp:txBody>
      <dsp:txXfrm rot="10800000">
        <a:off x="0" y="862425"/>
        <a:ext cx="5204542" cy="564386"/>
      </dsp:txXfrm>
    </dsp:sp>
    <dsp:sp modelId="{D8F2594F-DBAA-1D4C-9D40-0678084496EA}">
      <dsp:nvSpPr>
        <dsp:cNvPr id="0" name=""/>
        <dsp:cNvSpPr/>
      </dsp:nvSpPr>
      <dsp:spPr>
        <a:xfrm rot="10800000">
          <a:off x="0" y="0"/>
          <a:ext cx="5204542" cy="868593"/>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response</a:t>
          </a:r>
          <a:r>
            <a:rPr lang="en-US" sz="1100" b="1" kern="1200"/>
            <a:t>=</a:t>
          </a:r>
          <a:r>
            <a:rPr lang="en-US" sz="1100" kern="1200"/>
            <a:t>requests</a:t>
          </a:r>
          <a:r>
            <a:rPr lang="en-US" sz="1100" b="1" kern="1200"/>
            <a:t>.</a:t>
          </a:r>
          <a:r>
            <a:rPr lang="en-US" sz="1100" kern="1200"/>
            <a:t>get(spacex_url)</a:t>
          </a:r>
        </a:p>
      </dsp:txBody>
      <dsp:txXfrm rot="10800000">
        <a:off x="0" y="0"/>
        <a:ext cx="5204542" cy="5643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DAD6A-8D48-B644-9A13-EDF9A43BAB4C}">
      <dsp:nvSpPr>
        <dsp:cNvPr id="0" name=""/>
        <dsp:cNvSpPr/>
      </dsp:nvSpPr>
      <dsp:spPr>
        <a:xfrm>
          <a:off x="0" y="4181615"/>
          <a:ext cx="5204542" cy="6860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err="1"/>
            <a:t>df</a:t>
          </a:r>
          <a:r>
            <a:rPr lang="en-US" sz="1400" b="1" kern="1200" dirty="0"/>
            <a:t>=</a:t>
          </a:r>
          <a:r>
            <a:rPr lang="en-US" sz="1400" kern="1200" dirty="0" err="1"/>
            <a:t>pd</a:t>
          </a:r>
          <a:r>
            <a:rPr lang="en-US" sz="1400" b="1" kern="1200" dirty="0" err="1"/>
            <a:t>.</a:t>
          </a:r>
          <a:r>
            <a:rPr lang="en-US" sz="1400" kern="1200" dirty="0" err="1"/>
            <a:t>DataFrame</a:t>
          </a:r>
          <a:r>
            <a:rPr lang="en-US" sz="1400" b="1" kern="1200" dirty="0" err="1"/>
            <a:t>.</a:t>
          </a:r>
          <a:r>
            <a:rPr lang="en-US" sz="1400" kern="1200" dirty="0" err="1"/>
            <a:t>from_dict</a:t>
          </a:r>
          <a:r>
            <a:rPr lang="en-US" sz="1400" kern="1200" dirty="0"/>
            <a:t>(</a:t>
          </a:r>
          <a:r>
            <a:rPr lang="en-US" sz="1400" kern="1200" dirty="0" err="1"/>
            <a:t>launch_dict</a:t>
          </a:r>
          <a:r>
            <a:rPr lang="en-US" sz="1400" kern="1200" dirty="0"/>
            <a:t>)</a:t>
          </a:r>
          <a:r>
            <a:rPr lang="en-US" sz="1400" kern="1200" dirty="0" err="1"/>
            <a:t>df</a:t>
          </a:r>
          <a:r>
            <a:rPr lang="en-US" sz="1400" b="1" kern="1200" dirty="0" err="1"/>
            <a:t>.</a:t>
          </a:r>
          <a:r>
            <a:rPr lang="en-US" sz="1400" kern="1200" dirty="0" err="1"/>
            <a:t>head</a:t>
          </a:r>
          <a:r>
            <a:rPr lang="en-US" sz="1400" kern="1200" dirty="0"/>
            <a:t>()</a:t>
          </a:r>
        </a:p>
      </dsp:txBody>
      <dsp:txXfrm>
        <a:off x="0" y="4181615"/>
        <a:ext cx="5204542" cy="686028"/>
      </dsp:txXfrm>
    </dsp:sp>
    <dsp:sp modelId="{947A60BD-61CC-484E-8C15-C30281160B78}">
      <dsp:nvSpPr>
        <dsp:cNvPr id="0" name=""/>
        <dsp:cNvSpPr/>
      </dsp:nvSpPr>
      <dsp:spPr>
        <a:xfrm rot="10800000">
          <a:off x="0" y="3136793"/>
          <a:ext cx="5204542" cy="105511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err="1"/>
            <a:t>html_tables</a:t>
          </a:r>
          <a:r>
            <a:rPr lang="en-US" sz="1400" b="1" kern="1200" dirty="0"/>
            <a:t>=</a:t>
          </a:r>
          <a:r>
            <a:rPr lang="en-US" sz="1400" kern="1200" dirty="0" err="1"/>
            <a:t>soup</a:t>
          </a:r>
          <a:r>
            <a:rPr lang="en-US" sz="1400" b="1" kern="1200" dirty="0" err="1"/>
            <a:t>.</a:t>
          </a:r>
          <a:r>
            <a:rPr lang="en-US" sz="1400" kern="1200" dirty="0" err="1"/>
            <a:t>find_all</a:t>
          </a:r>
          <a:r>
            <a:rPr lang="en-US" sz="1400" kern="1200" dirty="0"/>
            <a:t>("table")</a:t>
          </a:r>
        </a:p>
        <a:p>
          <a:pPr marL="0" lvl="0" indent="0" algn="ctr" defTabSz="622300">
            <a:lnSpc>
              <a:spcPct val="90000"/>
            </a:lnSpc>
            <a:spcBef>
              <a:spcPct val="0"/>
            </a:spcBef>
            <a:spcAft>
              <a:spcPct val="35000"/>
            </a:spcAft>
            <a:buNone/>
          </a:pPr>
          <a:r>
            <a:rPr lang="en-US" sz="1400" kern="1200" dirty="0"/>
            <a:t>print(</a:t>
          </a:r>
          <a:r>
            <a:rPr lang="en-US" sz="1400" kern="1200" dirty="0" err="1"/>
            <a:t>html_tables</a:t>
          </a:r>
          <a:r>
            <a:rPr lang="en-US" sz="1400" kern="1200" dirty="0"/>
            <a:t>)</a:t>
          </a:r>
        </a:p>
      </dsp:txBody>
      <dsp:txXfrm rot="10800000">
        <a:off x="0" y="3136793"/>
        <a:ext cx="5204542" cy="685580"/>
      </dsp:txXfrm>
    </dsp:sp>
    <dsp:sp modelId="{68F8082E-CA8A-8942-93C5-E80D33BBD0D6}">
      <dsp:nvSpPr>
        <dsp:cNvPr id="0" name=""/>
        <dsp:cNvSpPr/>
      </dsp:nvSpPr>
      <dsp:spPr>
        <a:xfrm rot="10800000">
          <a:off x="0" y="2091971"/>
          <a:ext cx="5204542" cy="105511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soup</a:t>
          </a:r>
          <a:r>
            <a:rPr lang="en-US" sz="1400" b="1" kern="1200"/>
            <a:t>=</a:t>
          </a:r>
          <a:r>
            <a:rPr lang="en-US" sz="1400" kern="1200"/>
            <a:t>BeautifulSoup(response,'html.parser')</a:t>
          </a:r>
        </a:p>
      </dsp:txBody>
      <dsp:txXfrm rot="10800000">
        <a:off x="0" y="2091971"/>
        <a:ext cx="5204542" cy="685580"/>
      </dsp:txXfrm>
    </dsp:sp>
    <dsp:sp modelId="{8E2BD591-6A3F-CA49-A078-A33EE06A50D0}">
      <dsp:nvSpPr>
        <dsp:cNvPr id="0" name=""/>
        <dsp:cNvSpPr/>
      </dsp:nvSpPr>
      <dsp:spPr>
        <a:xfrm rot="10800000">
          <a:off x="0" y="1047149"/>
          <a:ext cx="5204542" cy="105511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response</a:t>
          </a:r>
          <a:r>
            <a:rPr lang="en-US" sz="1400" b="1" kern="1200"/>
            <a:t>=</a:t>
          </a:r>
          <a:r>
            <a:rPr lang="en-US" sz="1400" kern="1200"/>
            <a:t>requests</a:t>
          </a:r>
          <a:r>
            <a:rPr lang="en-US" sz="1400" b="1" kern="1200"/>
            <a:t>.</a:t>
          </a:r>
          <a:r>
            <a:rPr lang="en-US" sz="1400" kern="1200"/>
            <a:t>get(static_url)</a:t>
          </a:r>
          <a:r>
            <a:rPr lang="en-US" sz="1400" b="1" kern="1200"/>
            <a:t>.</a:t>
          </a:r>
          <a:r>
            <a:rPr lang="en-US" sz="1400" kern="1200"/>
            <a:t>text</a:t>
          </a:r>
        </a:p>
      </dsp:txBody>
      <dsp:txXfrm rot="10800000">
        <a:off x="0" y="1047149"/>
        <a:ext cx="5204542" cy="685580"/>
      </dsp:txXfrm>
    </dsp:sp>
    <dsp:sp modelId="{D8F2594F-DBAA-1D4C-9D40-0678084496EA}">
      <dsp:nvSpPr>
        <dsp:cNvPr id="0" name=""/>
        <dsp:cNvSpPr/>
      </dsp:nvSpPr>
      <dsp:spPr>
        <a:xfrm rot="10800000">
          <a:off x="0" y="0"/>
          <a:ext cx="5204542" cy="105511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Install </a:t>
          </a:r>
          <a:r>
            <a:rPr lang="en-US" sz="1400" kern="1200" dirty="0" err="1"/>
            <a:t>BeautifulSoup</a:t>
          </a:r>
          <a:endParaRPr lang="en-US" sz="1400" kern="1200" dirty="0"/>
        </a:p>
      </dsp:txBody>
      <dsp:txXfrm rot="10800000">
        <a:off x="0" y="0"/>
        <a:ext cx="5204542" cy="685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DAD6A-8D48-B644-9A13-EDF9A43BAB4C}">
      <dsp:nvSpPr>
        <dsp:cNvPr id="0" name=""/>
        <dsp:cNvSpPr/>
      </dsp:nvSpPr>
      <dsp:spPr>
        <a:xfrm>
          <a:off x="0" y="4532348"/>
          <a:ext cx="5441222" cy="7435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Create</a:t>
          </a:r>
          <a:r>
            <a:rPr lang="en-US" sz="1700" kern="1200" baseline="0" dirty="0"/>
            <a:t> the outcome Labels</a:t>
          </a:r>
          <a:endParaRPr lang="en-US" sz="1700" kern="1200" dirty="0"/>
        </a:p>
      </dsp:txBody>
      <dsp:txXfrm>
        <a:off x="0" y="4532348"/>
        <a:ext cx="5441222" cy="743569"/>
      </dsp:txXfrm>
    </dsp:sp>
    <dsp:sp modelId="{947A60BD-61CC-484E-8C15-C30281160B78}">
      <dsp:nvSpPr>
        <dsp:cNvPr id="0" name=""/>
        <dsp:cNvSpPr/>
      </dsp:nvSpPr>
      <dsp:spPr>
        <a:xfrm rot="10800000">
          <a:off x="0" y="3399892"/>
          <a:ext cx="5441222" cy="114360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Calculate the # of occurrence per orbit: </a:t>
          </a:r>
          <a:r>
            <a:rPr lang="en-US" sz="1700" kern="1200" dirty="0" err="1"/>
            <a:t>df</a:t>
          </a:r>
          <a:r>
            <a:rPr lang="en-US" sz="1700" kern="1200" dirty="0"/>
            <a:t>['Orbit']</a:t>
          </a:r>
          <a:r>
            <a:rPr lang="en-US" sz="1700" b="1" kern="1200" dirty="0"/>
            <a:t>.</a:t>
          </a:r>
          <a:r>
            <a:rPr lang="en-US" sz="1700" kern="1200" dirty="0" err="1"/>
            <a:t>value_counts</a:t>
          </a:r>
          <a:r>
            <a:rPr lang="en-US" sz="1700" kern="1200" dirty="0"/>
            <a:t>()</a:t>
          </a:r>
        </a:p>
      </dsp:txBody>
      <dsp:txXfrm rot="10800000">
        <a:off x="0" y="3399892"/>
        <a:ext cx="5441222" cy="743083"/>
      </dsp:txXfrm>
    </dsp:sp>
    <dsp:sp modelId="{68F8082E-CA8A-8942-93C5-E80D33BBD0D6}">
      <dsp:nvSpPr>
        <dsp:cNvPr id="0" name=""/>
        <dsp:cNvSpPr/>
      </dsp:nvSpPr>
      <dsp:spPr>
        <a:xfrm rot="10800000">
          <a:off x="0" y="2267435"/>
          <a:ext cx="5441222" cy="114360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Calculate # of Launches: </a:t>
          </a:r>
          <a:r>
            <a:rPr lang="en-US" sz="1700" kern="1200" dirty="0" err="1"/>
            <a:t>df</a:t>
          </a:r>
          <a:r>
            <a:rPr lang="en-US" sz="1700" kern="1200" dirty="0"/>
            <a:t>['</a:t>
          </a:r>
          <a:r>
            <a:rPr lang="en-US" sz="1700" kern="1200" dirty="0" err="1"/>
            <a:t>LaunchSite</a:t>
          </a:r>
          <a:r>
            <a:rPr lang="en-US" sz="1700" kern="1200" dirty="0"/>
            <a:t>']</a:t>
          </a:r>
          <a:r>
            <a:rPr lang="en-US" sz="1700" b="1" kern="1200" dirty="0"/>
            <a:t>.</a:t>
          </a:r>
          <a:r>
            <a:rPr lang="en-US" sz="1700" kern="1200" dirty="0" err="1"/>
            <a:t>value_counts</a:t>
          </a:r>
          <a:r>
            <a:rPr lang="en-US" sz="1700" kern="1200" dirty="0"/>
            <a:t>()</a:t>
          </a:r>
        </a:p>
      </dsp:txBody>
      <dsp:txXfrm rot="10800000">
        <a:off x="0" y="2267435"/>
        <a:ext cx="5441222" cy="743083"/>
      </dsp:txXfrm>
    </dsp:sp>
    <dsp:sp modelId="{8E2BD591-6A3F-CA49-A078-A33EE06A50D0}">
      <dsp:nvSpPr>
        <dsp:cNvPr id="0" name=""/>
        <dsp:cNvSpPr/>
      </dsp:nvSpPr>
      <dsp:spPr>
        <a:xfrm rot="10800000">
          <a:off x="0" y="1134979"/>
          <a:ext cx="5441222" cy="114360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Calculate % of missing values: </a:t>
          </a:r>
          <a:r>
            <a:rPr lang="en-US" sz="1700" kern="1200" dirty="0" err="1"/>
            <a:t>df</a:t>
          </a:r>
          <a:r>
            <a:rPr lang="en-US" sz="1700" b="1" kern="1200" dirty="0" err="1"/>
            <a:t>.</a:t>
          </a:r>
          <a:r>
            <a:rPr lang="en-US" sz="1700" kern="1200" dirty="0" err="1"/>
            <a:t>isnull</a:t>
          </a:r>
          <a:r>
            <a:rPr lang="en-US" sz="1700" kern="1200" dirty="0"/>
            <a:t>()</a:t>
          </a:r>
          <a:r>
            <a:rPr lang="en-US" sz="1700" b="1" kern="1200" dirty="0"/>
            <a:t>.</a:t>
          </a:r>
          <a:r>
            <a:rPr lang="en-US" sz="1700" kern="1200" dirty="0"/>
            <a:t>sum()</a:t>
          </a:r>
          <a:r>
            <a:rPr lang="en-US" sz="1700" b="1" kern="1200" dirty="0"/>
            <a:t>/</a:t>
          </a:r>
          <a:r>
            <a:rPr lang="en-US" sz="1700" kern="1200" dirty="0" err="1"/>
            <a:t>df</a:t>
          </a:r>
          <a:r>
            <a:rPr lang="en-US" sz="1700" b="1" kern="1200" dirty="0" err="1"/>
            <a:t>.</a:t>
          </a:r>
          <a:r>
            <a:rPr lang="en-US" sz="1700" kern="1200" dirty="0" err="1"/>
            <a:t>shape</a:t>
          </a:r>
          <a:r>
            <a:rPr lang="en-US" sz="1700" kern="1200" dirty="0"/>
            <a:t>[0]</a:t>
          </a:r>
          <a:r>
            <a:rPr lang="en-US" sz="1700" b="1" kern="1200" dirty="0"/>
            <a:t>*</a:t>
          </a:r>
          <a:r>
            <a:rPr lang="en-US" sz="1700" kern="1200" dirty="0"/>
            <a:t>100</a:t>
          </a:r>
        </a:p>
      </dsp:txBody>
      <dsp:txXfrm rot="10800000">
        <a:off x="0" y="1134979"/>
        <a:ext cx="5441222" cy="743083"/>
      </dsp:txXfrm>
    </dsp:sp>
    <dsp:sp modelId="{D8F2594F-DBAA-1D4C-9D40-0678084496EA}">
      <dsp:nvSpPr>
        <dsp:cNvPr id="0" name=""/>
        <dsp:cNvSpPr/>
      </dsp:nvSpPr>
      <dsp:spPr>
        <a:xfrm rot="10800000">
          <a:off x="0" y="0"/>
          <a:ext cx="5441222" cy="114360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Load SpaceX dataset: </a:t>
          </a:r>
          <a:r>
            <a:rPr lang="en-US" sz="1700" kern="1200" dirty="0" err="1"/>
            <a:t>df</a:t>
          </a:r>
          <a:r>
            <a:rPr lang="en-US" sz="1700" b="1" kern="1200" dirty="0"/>
            <a:t>=</a:t>
          </a:r>
          <a:r>
            <a:rPr lang="en-US" sz="1700" kern="1200" dirty="0" err="1"/>
            <a:t>pd</a:t>
          </a:r>
          <a:r>
            <a:rPr lang="en-US" sz="1700" b="1" kern="1200" dirty="0" err="1"/>
            <a:t>.</a:t>
          </a:r>
          <a:r>
            <a:rPr lang="en-US" sz="1700" kern="1200" dirty="0" err="1"/>
            <a:t>read_csv</a:t>
          </a:r>
          <a:r>
            <a:rPr lang="en-US" sz="1700" kern="1200" dirty="0"/>
            <a:t>(dataset_part_1_csv)</a:t>
          </a:r>
        </a:p>
      </dsp:txBody>
      <dsp:txXfrm rot="10800000">
        <a:off x="0" y="0"/>
        <a:ext cx="5441222" cy="7430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DAD6A-8D48-B644-9A13-EDF9A43BAB4C}">
      <dsp:nvSpPr>
        <dsp:cNvPr id="0" name=""/>
        <dsp:cNvSpPr/>
      </dsp:nvSpPr>
      <dsp:spPr>
        <a:xfrm>
          <a:off x="0" y="4532348"/>
          <a:ext cx="5441222" cy="7435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We found the accuracy of the </a:t>
          </a:r>
          <a:r>
            <a:rPr lang="en-US" sz="1700" kern="1200" dirty="0" err="1"/>
            <a:t>knn_cv</a:t>
          </a:r>
          <a:r>
            <a:rPr lang="en-US" sz="1700" kern="1200" dirty="0"/>
            <a:t> and plotted confusion matrix to determine the best method.</a:t>
          </a:r>
        </a:p>
      </dsp:txBody>
      <dsp:txXfrm>
        <a:off x="0" y="4532348"/>
        <a:ext cx="5441222" cy="743569"/>
      </dsp:txXfrm>
    </dsp:sp>
    <dsp:sp modelId="{947A60BD-61CC-484E-8C15-C30281160B78}">
      <dsp:nvSpPr>
        <dsp:cNvPr id="0" name=""/>
        <dsp:cNvSpPr/>
      </dsp:nvSpPr>
      <dsp:spPr>
        <a:xfrm rot="10800000">
          <a:off x="0" y="3399892"/>
          <a:ext cx="5441222" cy="114360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Calculate the # of occurrence per orbit: </a:t>
          </a:r>
          <a:r>
            <a:rPr lang="en-US" sz="1700" kern="1200" dirty="0" err="1"/>
            <a:t>df</a:t>
          </a:r>
          <a:r>
            <a:rPr lang="en-US" sz="1700" kern="1200" dirty="0"/>
            <a:t>['Orbit']</a:t>
          </a:r>
          <a:r>
            <a:rPr lang="en-US" sz="1700" b="1" kern="1200" dirty="0"/>
            <a:t>.</a:t>
          </a:r>
          <a:r>
            <a:rPr lang="en-US" sz="1700" kern="1200" dirty="0" err="1"/>
            <a:t>value_counts</a:t>
          </a:r>
          <a:r>
            <a:rPr lang="en-US" sz="1700" kern="1200" dirty="0"/>
            <a:t>()</a:t>
          </a:r>
        </a:p>
      </dsp:txBody>
      <dsp:txXfrm rot="10800000">
        <a:off x="0" y="3399892"/>
        <a:ext cx="5441222" cy="743083"/>
      </dsp:txXfrm>
    </dsp:sp>
    <dsp:sp modelId="{68F8082E-CA8A-8942-93C5-E80D33BBD0D6}">
      <dsp:nvSpPr>
        <dsp:cNvPr id="0" name=""/>
        <dsp:cNvSpPr/>
      </dsp:nvSpPr>
      <dsp:spPr>
        <a:xfrm rot="10800000">
          <a:off x="0" y="2267435"/>
          <a:ext cx="5441222" cy="114360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Used accuracy as the metric and improved the model by using algorithm tuning and feature engineering</a:t>
          </a:r>
        </a:p>
      </dsp:txBody>
      <dsp:txXfrm rot="10800000">
        <a:off x="0" y="2267435"/>
        <a:ext cx="5441222" cy="743083"/>
      </dsp:txXfrm>
    </dsp:sp>
    <dsp:sp modelId="{8E2BD591-6A3F-CA49-A078-A33EE06A50D0}">
      <dsp:nvSpPr>
        <dsp:cNvPr id="0" name=""/>
        <dsp:cNvSpPr/>
      </dsp:nvSpPr>
      <dsp:spPr>
        <a:xfrm rot="10800000">
          <a:off x="0" y="1134979"/>
          <a:ext cx="5441222" cy="114360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Created the machine learning using </a:t>
          </a:r>
          <a:r>
            <a:rPr lang="en-US" sz="1700" kern="1200" dirty="0" err="1"/>
            <a:t>GridSearachCV</a:t>
          </a:r>
          <a:endParaRPr lang="en-US" sz="1700" kern="1200" dirty="0"/>
        </a:p>
      </dsp:txBody>
      <dsp:txXfrm rot="10800000">
        <a:off x="0" y="1134979"/>
        <a:ext cx="5441222" cy="743083"/>
      </dsp:txXfrm>
    </dsp:sp>
    <dsp:sp modelId="{D8F2594F-DBAA-1D4C-9D40-0678084496EA}">
      <dsp:nvSpPr>
        <dsp:cNvPr id="0" name=""/>
        <dsp:cNvSpPr/>
      </dsp:nvSpPr>
      <dsp:spPr>
        <a:xfrm rot="10800000">
          <a:off x="0" y="0"/>
          <a:ext cx="5441222" cy="114360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Create a NumPy array and pandas to load and transform the data</a:t>
          </a:r>
        </a:p>
      </dsp:txBody>
      <dsp:txXfrm rot="10800000">
        <a:off x="0" y="0"/>
        <a:ext cx="5441222" cy="7430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7/4/23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685142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gsoto96/IBM-Capstone/blob/master/Lab%202%20-%20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gsoto96/IBM-Capstone/blob/master/Exploring%20and%20Preparing%20Data.ipynb"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soto96/IBM-Capstone/blob/master/EDA%20with%20SQL%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soto96/IBM-Capstone/blob/master/Interactive%20Visualizations%20-%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gsoto96/IBM-Capstone/blob/master/Interactive%20Dashboard"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gsoto96/IBM-Capstone/blob/master/Machine%20Learning.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gsoto96/IBM-Capstone/blob/master/Lab%201%20-%20Data%20Collection.ipynb" TargetMode="Externa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gsoto96/IBM-Capstone/blob/master/Web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Gabriella S.</a:t>
            </a:r>
          </a:p>
          <a:p>
            <a:r>
              <a:rPr lang="en-US" dirty="0">
                <a:solidFill>
                  <a:schemeClr val="bg2"/>
                </a:solidFill>
                <a:latin typeface="Abadi" panose="020B0604020104020204" pitchFamily="34" charset="0"/>
                <a:ea typeface="SF Pro" pitchFamily="2" charset="0"/>
                <a:cs typeface="SF Pro" pitchFamily="2" charset="0"/>
              </a:rPr>
              <a:t>7/4/2023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performed Data Wrangling to find some patterns in the data and find the label for the training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Data Collection Lab can be found here: </a:t>
            </a:r>
            <a:r>
              <a:rPr lang="en-US" sz="2200" dirty="0">
                <a:solidFill>
                  <a:schemeClr val="accent3">
                    <a:lumMod val="25000"/>
                  </a:schemeClr>
                </a:solidFill>
                <a:latin typeface="Abadi" panose="020B0604020104020204" pitchFamily="34" charset="0"/>
                <a:hlinkClick r:id="rId3"/>
              </a:rPr>
              <a:t>Git Hub Link</a:t>
            </a:r>
            <a:endParaRPr lang="en-US"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42E3F73D-BBAA-CE30-DF81-C4D3D83FE614}"/>
              </a:ext>
            </a:extLst>
          </p:cNvPr>
          <p:cNvGraphicFramePr/>
          <p:nvPr>
            <p:extLst>
              <p:ext uri="{D42A27DB-BD31-4B8C-83A1-F6EECF244321}">
                <p14:modId xmlns:p14="http://schemas.microsoft.com/office/powerpoint/2010/main" val="4088159107"/>
              </p:ext>
            </p:extLst>
          </p:nvPr>
        </p:nvGraphicFramePr>
        <p:xfrm>
          <a:off x="6027811" y="1240099"/>
          <a:ext cx="5441222" cy="52784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1416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556337"/>
            <a:ext cx="6797405" cy="16514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401330"/>
            <a:ext cx="6797405" cy="3719384"/>
          </a:xfrm>
          <a:prstGeom prst="rect">
            <a:avLst/>
          </a:prstGeom>
        </p:spPr>
        <p:txBody>
          <a:bodyPr vert="horz" lIns="91440" tIns="45720" rIns="91440" bIns="45720" rtlCol="0">
            <a:normAutofit/>
          </a:bodyPr>
          <a:lstStyle/>
          <a:p>
            <a:pPr>
              <a:spcBef>
                <a:spcPts val="1400"/>
              </a:spcBef>
            </a:pPr>
            <a:r>
              <a:rPr lang="en-US" sz="2000" dirty="0"/>
              <a:t>We utilized a scatter plot to overlay the outcome of the launch, the relationship between Payload and Orbit type and Flight Number with Orbit type.</a:t>
            </a:r>
          </a:p>
          <a:p>
            <a:pPr>
              <a:spcBef>
                <a:spcPts val="1400"/>
              </a:spcBef>
            </a:pPr>
            <a:r>
              <a:rPr lang="en-US" sz="2000" dirty="0"/>
              <a:t>We utilized a line chart to observe the success rate and find any trends. </a:t>
            </a:r>
          </a:p>
          <a:p>
            <a:pPr>
              <a:spcBef>
                <a:spcPts val="1400"/>
              </a:spcBef>
            </a:pPr>
            <a:r>
              <a:rPr lang="en-US" sz="2000" dirty="0"/>
              <a:t>The link to the Data Collection Lab can be found here: </a:t>
            </a:r>
            <a:r>
              <a:rPr lang="en-US" sz="2000" dirty="0">
                <a:hlinkClick r:id="rId2"/>
              </a:rPr>
              <a:t>Git Hub Link</a:t>
            </a:r>
            <a:endParaRPr lang="en-US" sz="2000" dirty="0"/>
          </a:p>
          <a:p>
            <a:endParaRPr lang="en-US" sz="2000" dirty="0"/>
          </a:p>
        </p:txBody>
      </p:sp>
      <p:pic>
        <p:nvPicPr>
          <p:cNvPr id="7" name="Picture 6">
            <a:extLst>
              <a:ext uri="{FF2B5EF4-FFF2-40B4-BE49-F238E27FC236}">
                <a16:creationId xmlns:a16="http://schemas.microsoft.com/office/drawing/2014/main" id="{261B7D3E-546E-6BA5-C06B-BFDAED0D0403}"/>
              </a:ext>
            </a:extLst>
          </p:cNvPr>
          <p:cNvPicPr>
            <a:picLocks noChangeAspect="1"/>
          </p:cNvPicPr>
          <p:nvPr/>
        </p:nvPicPr>
        <p:blipFill>
          <a:blip r:embed="rId3"/>
          <a:stretch>
            <a:fillRect/>
          </a:stretch>
        </p:blipFill>
        <p:spPr>
          <a:xfrm>
            <a:off x="8514255" y="168168"/>
            <a:ext cx="2962224" cy="3168155"/>
          </a:xfrm>
          <a:prstGeom prst="rect">
            <a:avLst/>
          </a:prstGeom>
        </p:spPr>
      </p:pic>
      <p:pic>
        <p:nvPicPr>
          <p:cNvPr id="6" name="Picture 5">
            <a:extLst>
              <a:ext uri="{FF2B5EF4-FFF2-40B4-BE49-F238E27FC236}">
                <a16:creationId xmlns:a16="http://schemas.microsoft.com/office/drawing/2014/main" id="{C2A8E5AF-A192-B521-18D7-71FDB25EF77E}"/>
              </a:ext>
            </a:extLst>
          </p:cNvPr>
          <p:cNvPicPr>
            <a:picLocks noChangeAspect="1"/>
          </p:cNvPicPr>
          <p:nvPr/>
        </p:nvPicPr>
        <p:blipFill>
          <a:blip r:embed="rId4"/>
          <a:stretch>
            <a:fillRect/>
          </a:stretch>
        </p:blipFill>
        <p:spPr>
          <a:xfrm>
            <a:off x="8427718" y="3504492"/>
            <a:ext cx="3135298" cy="2813930"/>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7715" y="138096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performed SQL queries to get the required information about the data. The queries performed where to achieve the following:</a:t>
            </a:r>
          </a:p>
          <a:p>
            <a:pPr lvl="1">
              <a:lnSpc>
                <a:spcPct val="100000"/>
              </a:lnSpc>
              <a:spcBef>
                <a:spcPts val="1400"/>
              </a:spcBef>
            </a:pPr>
            <a:r>
              <a:rPr lang="en-US" sz="1200" dirty="0">
                <a:solidFill>
                  <a:schemeClr val="accent3">
                    <a:lumMod val="25000"/>
                  </a:schemeClr>
                </a:solidFill>
                <a:latin typeface="Abadi"/>
              </a:rPr>
              <a:t>Names of the unique launch sites in the space mission.</a:t>
            </a:r>
          </a:p>
          <a:p>
            <a:pPr lvl="1">
              <a:lnSpc>
                <a:spcPct val="100000"/>
              </a:lnSpc>
              <a:spcBef>
                <a:spcPts val="1400"/>
              </a:spcBef>
            </a:pPr>
            <a:r>
              <a:rPr lang="en-US" sz="1200" dirty="0">
                <a:solidFill>
                  <a:schemeClr val="accent3">
                    <a:lumMod val="25000"/>
                  </a:schemeClr>
                </a:solidFill>
                <a:latin typeface="Abadi"/>
              </a:rPr>
              <a:t>Displayed 5 records where launch sites began with the string ‘CCA’.</a:t>
            </a:r>
          </a:p>
          <a:p>
            <a:pPr lvl="1">
              <a:lnSpc>
                <a:spcPct val="100000"/>
              </a:lnSpc>
              <a:spcBef>
                <a:spcPts val="1400"/>
              </a:spcBef>
            </a:pPr>
            <a:r>
              <a:rPr lang="en-US" sz="1200" dirty="0">
                <a:solidFill>
                  <a:schemeClr val="accent3">
                    <a:lumMod val="25000"/>
                  </a:schemeClr>
                </a:solidFill>
                <a:latin typeface="Abadi"/>
              </a:rPr>
              <a:t>Displayed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Displayed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Listed the date when the first successful landing outcome in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Listed the names of the boosters which have success in drone ship and have payload mass greater than 4000 but less than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Listed the total number of successful and failure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Listed the failed landing outcomes in drone ship, their booster versions, and launch site names for in year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Ranked the count of landing outcomes (such as Failure (drone ship) or Success (ground pad)) between the date 2010-06-04 and 2017-03-20, in descending order</a:t>
            </a:r>
          </a:p>
          <a:p>
            <a:pPr lvl="1">
              <a:lnSpc>
                <a:spcPct val="100000"/>
              </a:lnSpc>
              <a:spcBef>
                <a:spcPts val="1400"/>
              </a:spcBef>
            </a:pPr>
            <a:r>
              <a:rPr lang="en-US" sz="1200" dirty="0">
                <a:solidFill>
                  <a:schemeClr val="accent3">
                    <a:lumMod val="25000"/>
                  </a:schemeClr>
                </a:solidFill>
                <a:latin typeface="Abadi" panose="020B0604020104020204" pitchFamily="34" charset="0"/>
              </a:rPr>
              <a:t>Used a subquery to list the names of the booster versions which have carried the maximum payload mass.</a:t>
            </a:r>
            <a:endParaRPr lang="en-US" sz="1800" dirty="0">
              <a:solidFill>
                <a:schemeClr val="accent3">
                  <a:lumMod val="25000"/>
                </a:schemeClr>
              </a:solidFill>
              <a:latin typeface="Abadi" panose="020B0604020104020204" pitchFamily="34" charset="0"/>
            </a:endParaRPr>
          </a:p>
          <a:p>
            <a:pPr>
              <a:spcBef>
                <a:spcPts val="1400"/>
              </a:spcBef>
            </a:pPr>
            <a:r>
              <a:rPr lang="en-US" sz="2400" dirty="0"/>
              <a:t>The link to the Data Collection Lab can be found here: </a:t>
            </a:r>
            <a:r>
              <a:rPr lang="en-US" sz="2400" dirty="0">
                <a:hlinkClick r:id="rId3"/>
              </a:rPr>
              <a:t>Git Hub Link</a:t>
            </a:r>
            <a:endParaRPr lang="en-US" sz="2400"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7880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were marked on a folium map utilizing markers, lines and circles. </a:t>
            </a:r>
          </a:p>
          <a:p>
            <a:pPr>
              <a:lnSpc>
                <a:spcPct val="100000"/>
              </a:lnSpc>
              <a:spcBef>
                <a:spcPts val="1400"/>
              </a:spcBef>
            </a:pPr>
            <a:r>
              <a:rPr lang="en-US" sz="2200" dirty="0">
                <a:solidFill>
                  <a:schemeClr val="accent3">
                    <a:lumMod val="25000"/>
                  </a:schemeClr>
                </a:solidFill>
                <a:latin typeface="Abadi" panose="020B0604020104020204" pitchFamily="34" charset="0"/>
              </a:rPr>
              <a:t>The feature launch outcomes was assigned with a 0 or a 1 to identify failure or success. </a:t>
            </a:r>
          </a:p>
          <a:p>
            <a:pPr>
              <a:lnSpc>
                <a:spcPct val="100000"/>
              </a:lnSpc>
              <a:spcBef>
                <a:spcPts val="1400"/>
              </a:spcBef>
            </a:pPr>
            <a:r>
              <a:rPr lang="en-US" sz="2200" dirty="0">
                <a:solidFill>
                  <a:schemeClr val="accent3">
                    <a:lumMod val="25000"/>
                  </a:schemeClr>
                </a:solidFill>
                <a:latin typeface="Abadi" panose="020B0604020104020204" pitchFamily="34" charset="0"/>
              </a:rPr>
              <a:t>With color-labeled marker cluster the launch sites that had high success rate were identified. </a:t>
            </a:r>
          </a:p>
          <a:p>
            <a:pPr>
              <a:lnSpc>
                <a:spcPct val="100000"/>
              </a:lnSpc>
              <a:spcBef>
                <a:spcPts val="1400"/>
              </a:spcBef>
            </a:pPr>
            <a:r>
              <a:rPr lang="en-US" sz="2200" dirty="0">
                <a:solidFill>
                  <a:schemeClr val="accent3">
                    <a:lumMod val="25000"/>
                  </a:schemeClr>
                </a:solidFill>
                <a:latin typeface="Abadi" panose="020B0604020104020204" pitchFamily="34" charset="0"/>
              </a:rPr>
              <a:t>We were able to answer the question if the launch sites are near railways, highways, and coastlines, and if the launch sites have certain distance from the cities.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spcBef>
                <a:spcPts val="1400"/>
              </a:spcBef>
            </a:pPr>
            <a:r>
              <a:rPr lang="en-US" sz="2200" dirty="0"/>
              <a:t>The link to the Data Collection Lab can be found here: </a:t>
            </a:r>
            <a:r>
              <a:rPr lang="en-US" sz="2200" dirty="0">
                <a:hlinkClick r:id="rId3"/>
              </a:rPr>
              <a:t>Git Hub Link</a:t>
            </a:r>
            <a:endParaRPr lang="en-US" sz="2200"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fontScale="85000" lnSpcReduction="20000"/>
          </a:bodyPr>
          <a:lstStyle/>
          <a:p>
            <a:pPr>
              <a:spcBef>
                <a:spcPts val="1400"/>
              </a:spcBef>
            </a:pPr>
            <a:r>
              <a:rPr lang="en-US" sz="1200" dirty="0"/>
              <a:t>We created an interactive dashboard utilizing </a:t>
            </a:r>
            <a:r>
              <a:rPr lang="en-US" sz="1200" dirty="0" err="1"/>
              <a:t>Plotly</a:t>
            </a:r>
            <a:r>
              <a:rPr lang="en-US" sz="1200" dirty="0"/>
              <a:t> dash, that contained graphs, dropdowns and data.</a:t>
            </a:r>
          </a:p>
          <a:p>
            <a:pPr>
              <a:spcBef>
                <a:spcPts val="1400"/>
              </a:spcBef>
            </a:pPr>
            <a:r>
              <a:rPr lang="en-US" sz="1200" dirty="0"/>
              <a:t>The interactions and plots were created to show the relationship with the payload mass in Kg and the outcome. As well, we investigated the total launches that occurred at a specific site. </a:t>
            </a:r>
          </a:p>
          <a:p>
            <a:pPr>
              <a:spcBef>
                <a:spcPts val="1400"/>
              </a:spcBef>
            </a:pPr>
            <a:r>
              <a:rPr lang="en-US" sz="1200" dirty="0"/>
              <a:t>The link to the Data Collection Lab can be found here: </a:t>
            </a:r>
            <a:r>
              <a:rPr lang="en-US" sz="1200" dirty="0">
                <a:hlinkClick r:id="rId2"/>
              </a:rPr>
              <a:t>Git Hub Link</a:t>
            </a:r>
            <a:endParaRPr lang="en-US" sz="1200" dirty="0"/>
          </a:p>
          <a:p>
            <a:pPr algn="ctr"/>
            <a:endParaRPr lang="en-US" sz="700" dirty="0"/>
          </a:p>
        </p:txBody>
      </p:sp>
      <p:pic>
        <p:nvPicPr>
          <p:cNvPr id="2" name="Picture 1" descr="A pie chart on a white background&#10;&#10;Description automatically generated">
            <a:extLst>
              <a:ext uri="{FF2B5EF4-FFF2-40B4-BE49-F238E27FC236}">
                <a16:creationId xmlns:a16="http://schemas.microsoft.com/office/drawing/2014/main" id="{FA2917D1-FC4A-3EEA-67BA-26F0EE34D6FB}"/>
              </a:ext>
            </a:extLst>
          </p:cNvPr>
          <p:cNvPicPr>
            <a:picLocks noChangeAspect="1"/>
          </p:cNvPicPr>
          <p:nvPr/>
        </p:nvPicPr>
        <p:blipFill>
          <a:blip r:embed="rId3"/>
          <a:stretch>
            <a:fillRect/>
          </a:stretch>
        </p:blipFill>
        <p:spPr>
          <a:xfrm>
            <a:off x="1944659" y="2405149"/>
            <a:ext cx="8296584" cy="3899393"/>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6451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performed Machine Learning to determine if the first land was going to be successful to determine the cost of a launch.</a:t>
            </a:r>
          </a:p>
          <a:p>
            <a:pPr>
              <a:spcBef>
                <a:spcPts val="1400"/>
              </a:spcBef>
            </a:pPr>
            <a:r>
              <a:rPr lang="en-US" sz="2200" dirty="0"/>
              <a:t>The link to the Data Collection Lab can be found here: </a:t>
            </a:r>
            <a:r>
              <a:rPr lang="en-US" sz="2200" dirty="0">
                <a:hlinkClick r:id="rId3"/>
              </a:rPr>
              <a:t>Git Hub Link</a:t>
            </a:r>
            <a:endParaRPr lang="en-US" sz="22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D1164DD1-BAAF-73DE-E086-2CFE2E9621FE}"/>
              </a:ext>
            </a:extLst>
          </p:cNvPr>
          <p:cNvGraphicFramePr/>
          <p:nvPr>
            <p:extLst>
              <p:ext uri="{D42A27DB-BD31-4B8C-83A1-F6EECF244321}">
                <p14:modId xmlns:p14="http://schemas.microsoft.com/office/powerpoint/2010/main" val="1125330395"/>
              </p:ext>
            </p:extLst>
          </p:nvPr>
        </p:nvGraphicFramePr>
        <p:xfrm>
          <a:off x="6027811" y="1240099"/>
          <a:ext cx="5441222" cy="52784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05802" y="1930518"/>
            <a:ext cx="934870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were able to find that the larger the flight amount at the launch site, the greater the success rate.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52B27628-A6A0-DA38-0126-572DE6E3A9AF}"/>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97480" y="1862723"/>
            <a:ext cx="1002450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scatter plot shows that the greater the payload mass for the launch site the higher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C0CECBA5-63B2-D354-63D0-11015B3B7929}"/>
              </a:ext>
            </a:extLst>
          </p:cNvPr>
          <p:cNvPicPr>
            <a:picLocks noChangeAspect="1"/>
          </p:cNvPicPr>
          <p:nvPr/>
        </p:nvPicPr>
        <p:blipFill>
          <a:blip r:embed="rId3"/>
          <a:stretch>
            <a:fillRect/>
          </a:stretch>
        </p:blipFill>
        <p:spPr>
          <a:xfrm>
            <a:off x="1397480" y="3152740"/>
            <a:ext cx="9645770" cy="31666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bar chart, we can gather that ES-L1, GEO, HEO, SSO had the highest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9642DF4-4EE2-8083-1A86-42ECF9DB4AB2}"/>
              </a:ext>
            </a:extLst>
          </p:cNvPr>
          <p:cNvPicPr>
            <a:picLocks noChangeAspect="1"/>
          </p:cNvPicPr>
          <p:nvPr/>
        </p:nvPicPr>
        <p:blipFill>
          <a:blip r:embed="rId3"/>
          <a:stretch>
            <a:fillRect/>
          </a:stretch>
        </p:blipFill>
        <p:spPr>
          <a:xfrm>
            <a:off x="4877413" y="1837003"/>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6776" y="2018453"/>
            <a:ext cx="970245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the relationship between the flight number and the orbit type. We can observe that the success rate is related to the LEO orbit but there is no relationship between flight number and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4D3B5DB-A695-1F04-DA5E-F150D6E9C475}"/>
              </a:ext>
            </a:extLst>
          </p:cNvPr>
          <p:cNvPicPr>
            <a:picLocks noChangeAspect="1"/>
          </p:cNvPicPr>
          <p:nvPr/>
        </p:nvPicPr>
        <p:blipFill>
          <a:blip r:embed="rId3"/>
          <a:stretch>
            <a:fillRect/>
          </a:stretch>
        </p:blipFill>
        <p:spPr>
          <a:xfrm>
            <a:off x="422841" y="3336042"/>
            <a:ext cx="11346318" cy="28903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85773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the relationship between payload vs. orbit type. The orbits PO, LEO, and ISS have the greatest success rate.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67947B4-3CCB-478E-C0FC-8F71140D95A0}"/>
              </a:ext>
            </a:extLst>
          </p:cNvPr>
          <p:cNvPicPr>
            <a:picLocks noChangeAspect="1"/>
          </p:cNvPicPr>
          <p:nvPr/>
        </p:nvPicPr>
        <p:blipFill>
          <a:blip r:embed="rId3"/>
          <a:stretch>
            <a:fillRect/>
          </a:stretch>
        </p:blipFill>
        <p:spPr>
          <a:xfrm>
            <a:off x="148938" y="3312877"/>
            <a:ext cx="11757745" cy="271269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line chart displays a positive success rate since 2013, dropping in 2018 but increasing again up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F5B17546-C946-B41D-B1E4-BC9275FA2B14}"/>
              </a:ext>
            </a:extLst>
          </p:cNvPr>
          <p:cNvPicPr>
            <a:picLocks noChangeAspect="1"/>
          </p:cNvPicPr>
          <p:nvPr/>
        </p:nvPicPr>
        <p:blipFill>
          <a:blip r:embed="rId3"/>
          <a:stretch>
            <a:fillRect/>
          </a:stretch>
        </p:blipFill>
        <p:spPr>
          <a:xfrm>
            <a:off x="6678979" y="1548082"/>
            <a:ext cx="4374218" cy="467831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7D68EAB1-5F8D-23AE-67C5-9CB63E57B713}"/>
              </a:ext>
            </a:extLst>
          </p:cNvPr>
          <p:cNvPicPr>
            <a:picLocks noChangeAspect="1"/>
          </p:cNvPicPr>
          <p:nvPr/>
        </p:nvPicPr>
        <p:blipFill>
          <a:blip r:embed="rId3"/>
          <a:stretch>
            <a:fillRect/>
          </a:stretch>
        </p:blipFill>
        <p:spPr>
          <a:xfrm>
            <a:off x="2901205" y="2401252"/>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1382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9BF7FF3-62AA-7C6D-9226-A1751BF360AD}"/>
              </a:ext>
            </a:extLst>
          </p:cNvPr>
          <p:cNvPicPr>
            <a:picLocks noChangeAspect="1"/>
          </p:cNvPicPr>
          <p:nvPr/>
        </p:nvPicPr>
        <p:blipFill>
          <a:blip r:embed="rId3"/>
          <a:stretch>
            <a:fillRect/>
          </a:stretch>
        </p:blipFill>
        <p:spPr>
          <a:xfrm>
            <a:off x="2908300" y="1575377"/>
            <a:ext cx="8684196" cy="460158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3B3A18CD-A8F1-69C2-9F7B-710ADAE1FCB0}"/>
              </a:ext>
            </a:extLst>
          </p:cNvPr>
          <p:cNvPicPr>
            <a:picLocks noChangeAspect="1"/>
          </p:cNvPicPr>
          <p:nvPr/>
        </p:nvPicPr>
        <p:blipFill>
          <a:blip r:embed="rId3"/>
          <a:stretch>
            <a:fillRect/>
          </a:stretch>
        </p:blipFill>
        <p:spPr>
          <a:xfrm>
            <a:off x="2320176" y="2714466"/>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123444A3-91B3-BFDA-3830-CEB585D0C386}"/>
              </a:ext>
            </a:extLst>
          </p:cNvPr>
          <p:cNvPicPr>
            <a:picLocks noChangeAspect="1"/>
          </p:cNvPicPr>
          <p:nvPr/>
        </p:nvPicPr>
        <p:blipFill>
          <a:blip r:embed="rId3"/>
          <a:stretch>
            <a:fillRect/>
          </a:stretch>
        </p:blipFill>
        <p:spPr>
          <a:xfrm>
            <a:off x="2013223" y="2493983"/>
            <a:ext cx="8165553" cy="3281342"/>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70646C3E-6EBA-108F-50B7-3AE5E35EB4EE}"/>
              </a:ext>
            </a:extLst>
          </p:cNvPr>
          <p:cNvPicPr>
            <a:picLocks noChangeAspect="1"/>
          </p:cNvPicPr>
          <p:nvPr/>
        </p:nvPicPr>
        <p:blipFill>
          <a:blip r:embed="rId3"/>
          <a:stretch>
            <a:fillRect/>
          </a:stretch>
        </p:blipFill>
        <p:spPr>
          <a:xfrm>
            <a:off x="1879260" y="2560603"/>
            <a:ext cx="8686602" cy="346497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1732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1BE679C-96C0-1BFF-72F7-CCE30B530084}"/>
              </a:ext>
            </a:extLst>
          </p:cNvPr>
          <p:cNvPicPr>
            <a:picLocks noChangeAspect="1"/>
          </p:cNvPicPr>
          <p:nvPr/>
        </p:nvPicPr>
        <p:blipFill>
          <a:blip r:embed="rId3"/>
          <a:stretch>
            <a:fillRect/>
          </a:stretch>
        </p:blipFill>
        <p:spPr>
          <a:xfrm>
            <a:off x="5032397" y="1741457"/>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93374" y="1595760"/>
            <a:ext cx="10499069" cy="387719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Summary of Methodology:</a:t>
            </a:r>
          </a:p>
          <a:p>
            <a:pPr lvl="1">
              <a:lnSpc>
                <a:spcPct val="120000"/>
              </a:lnSpc>
              <a:spcBef>
                <a:spcPts val="1400"/>
              </a:spcBef>
            </a:pPr>
            <a:r>
              <a:rPr lang="en-US" sz="7600" dirty="0">
                <a:solidFill>
                  <a:schemeClr val="bg2">
                    <a:lumMod val="50000"/>
                  </a:schemeClr>
                </a:solidFill>
                <a:latin typeface="Abadi"/>
              </a:rPr>
              <a:t>Data collection with the use of APIs, Web Scrapping, and Data Wrangling.</a:t>
            </a:r>
          </a:p>
          <a:p>
            <a:pPr lvl="1">
              <a:lnSpc>
                <a:spcPct val="120000"/>
              </a:lnSpc>
              <a:spcBef>
                <a:spcPts val="1400"/>
              </a:spcBef>
            </a:pPr>
            <a:r>
              <a:rPr lang="en-US" sz="7600" dirty="0">
                <a:solidFill>
                  <a:schemeClr val="bg2">
                    <a:lumMod val="50000"/>
                  </a:schemeClr>
                </a:solidFill>
                <a:latin typeface="Abadi"/>
              </a:rPr>
              <a:t>Explored collected data with the use of SQL and data visualization tools.</a:t>
            </a:r>
          </a:p>
          <a:p>
            <a:pPr lvl="1">
              <a:lnSpc>
                <a:spcPct val="120000"/>
              </a:lnSpc>
              <a:spcBef>
                <a:spcPts val="1400"/>
              </a:spcBef>
            </a:pPr>
            <a:r>
              <a:rPr lang="en-US" sz="7600" dirty="0">
                <a:solidFill>
                  <a:schemeClr val="bg2">
                    <a:lumMod val="50000"/>
                  </a:schemeClr>
                </a:solidFill>
                <a:latin typeface="Abadi"/>
              </a:rPr>
              <a:t>Generated interactive visual analytics using Folium tools and predicted data with Machine Learning. </a:t>
            </a:r>
          </a:p>
          <a:p>
            <a:pPr>
              <a:lnSpc>
                <a:spcPct val="120000"/>
              </a:lnSpc>
              <a:spcBef>
                <a:spcPts val="1400"/>
              </a:spcBef>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Summary of Results:</a:t>
            </a:r>
          </a:p>
          <a:p>
            <a:pPr lvl="1">
              <a:lnSpc>
                <a:spcPct val="120000"/>
              </a:lnSpc>
              <a:spcBef>
                <a:spcPts val="1400"/>
              </a:spcBef>
              <a:defRPr/>
            </a:pPr>
            <a:r>
              <a:rPr lang="en-US" sz="7600" dirty="0">
                <a:solidFill>
                  <a:schemeClr val="bg2">
                    <a:lumMod val="50000"/>
                  </a:schemeClr>
                </a:solidFill>
                <a:latin typeface="Abadi"/>
              </a:rPr>
              <a:t>Explored and analyzed data with the use of interactive dashboards and visualizations to predict if the Falcon 9 first stage will land successfully. </a:t>
            </a:r>
          </a:p>
          <a:p>
            <a:pPr lvl="1">
              <a:lnSpc>
                <a:spcPct val="120000"/>
              </a:lnSpc>
              <a:spcBef>
                <a:spcPts val="1400"/>
              </a:spcBef>
            </a:pPr>
            <a:endParaRPr lang="en-US" sz="7600" dirty="0">
              <a:solidFill>
                <a:schemeClr val="bg2">
                  <a:lumMod val="50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4794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5A3DA7BE-482B-BE01-B2BB-CE03015C3E83}"/>
              </a:ext>
            </a:extLst>
          </p:cNvPr>
          <p:cNvPicPr>
            <a:picLocks noChangeAspect="1"/>
          </p:cNvPicPr>
          <p:nvPr/>
        </p:nvPicPr>
        <p:blipFill>
          <a:blip r:embed="rId3"/>
          <a:stretch>
            <a:fillRect/>
          </a:stretch>
        </p:blipFill>
        <p:spPr>
          <a:xfrm>
            <a:off x="5442802" y="154360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01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6C6350E9-1C94-2E91-9719-CADD49B19B79}"/>
              </a:ext>
            </a:extLst>
          </p:cNvPr>
          <p:cNvPicPr>
            <a:picLocks noChangeAspect="1"/>
          </p:cNvPicPr>
          <p:nvPr/>
        </p:nvPicPr>
        <p:blipFill>
          <a:blip r:embed="rId3"/>
          <a:stretch>
            <a:fillRect/>
          </a:stretch>
        </p:blipFill>
        <p:spPr>
          <a:xfrm>
            <a:off x="4572001" y="1472323"/>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03489D28-7E04-A8DA-1B2F-0547D58457CF}"/>
              </a:ext>
            </a:extLst>
          </p:cNvPr>
          <p:cNvPicPr>
            <a:picLocks noChangeAspect="1"/>
          </p:cNvPicPr>
          <p:nvPr/>
        </p:nvPicPr>
        <p:blipFill>
          <a:blip r:embed="rId3"/>
          <a:stretch>
            <a:fillRect/>
          </a:stretch>
        </p:blipFill>
        <p:spPr>
          <a:xfrm>
            <a:off x="1223205" y="2844278"/>
            <a:ext cx="9745589" cy="347507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5374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2A92A5ED-0726-3954-76D4-B49B84070270}"/>
              </a:ext>
            </a:extLst>
          </p:cNvPr>
          <p:cNvPicPr>
            <a:picLocks noChangeAspect="1"/>
          </p:cNvPicPr>
          <p:nvPr/>
        </p:nvPicPr>
        <p:blipFill>
          <a:blip r:embed="rId3"/>
          <a:stretch>
            <a:fillRect/>
          </a:stretch>
        </p:blipFill>
        <p:spPr>
          <a:xfrm>
            <a:off x="4887018" y="1537602"/>
            <a:ext cx="6398593" cy="44879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57145" y="1640899"/>
            <a:ext cx="1800827" cy="1277158"/>
          </a:xfrm>
          <a:prstGeom prst="rect">
            <a:avLst/>
          </a:prstGeom>
        </p:spPr>
        <p:txBody>
          <a:bodyPr lIns="91440" tIns="45720" rIns="91440" bIns="45720" anchor="t">
            <a:noAutofit/>
          </a:bodyPr>
          <a:lstStyle/>
          <a:p>
            <a:r>
              <a:rPr lang="en-US" sz="1600" dirty="0"/>
              <a:t>The SpaceX launch Sites are in USA coasts, specifically in Florida and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with Launch Sites</a:t>
            </a:r>
          </a:p>
        </p:txBody>
      </p:sp>
      <p:pic>
        <p:nvPicPr>
          <p:cNvPr id="4" name="Picture 3">
            <a:extLst>
              <a:ext uri="{FF2B5EF4-FFF2-40B4-BE49-F238E27FC236}">
                <a16:creationId xmlns:a16="http://schemas.microsoft.com/office/drawing/2014/main" id="{2C81360D-4669-CC75-958F-9A377E0ECC85}"/>
              </a:ext>
            </a:extLst>
          </p:cNvPr>
          <p:cNvPicPr>
            <a:picLocks noChangeAspect="1"/>
          </p:cNvPicPr>
          <p:nvPr/>
        </p:nvPicPr>
        <p:blipFill>
          <a:blip r:embed="rId3"/>
          <a:stretch>
            <a:fillRect/>
          </a:stretch>
        </p:blipFill>
        <p:spPr>
          <a:xfrm>
            <a:off x="770010" y="1374595"/>
            <a:ext cx="8683053" cy="465097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813324"/>
            <a:ext cx="10135735" cy="82613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green markers on the map show the successful launches and the red markers shows the failed launches. </a:t>
            </a: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Launch Sites with Markers </a:t>
            </a:r>
          </a:p>
        </p:txBody>
      </p:sp>
      <p:pic>
        <p:nvPicPr>
          <p:cNvPr id="2" name="Content Placeholder 3">
            <a:extLst>
              <a:ext uri="{FF2B5EF4-FFF2-40B4-BE49-F238E27FC236}">
                <a16:creationId xmlns:a16="http://schemas.microsoft.com/office/drawing/2014/main" id="{25690FEE-C3E2-7963-F1FA-6C5001134BEF}"/>
              </a:ext>
            </a:extLst>
          </p:cNvPr>
          <p:cNvPicPr>
            <a:picLocks noChangeAspect="1"/>
          </p:cNvPicPr>
          <p:nvPr/>
        </p:nvPicPr>
        <p:blipFill>
          <a:blip r:embed="rId3"/>
          <a:stretch>
            <a:fillRect/>
          </a:stretch>
        </p:blipFill>
        <p:spPr>
          <a:xfrm>
            <a:off x="959943" y="1287788"/>
            <a:ext cx="10135736" cy="452553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976268"/>
            <a:ext cx="224751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found that the launch sites are not close to railways or highways, but they are close to coastlines and away from the cities.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4C3151DC-D5CB-2E5A-C3DE-CED636D95A2A}"/>
              </a:ext>
            </a:extLst>
          </p:cNvPr>
          <p:cNvPicPr>
            <a:picLocks noChangeAspect="1"/>
          </p:cNvPicPr>
          <p:nvPr/>
        </p:nvPicPr>
        <p:blipFill>
          <a:blip r:embed="rId3"/>
          <a:stretch>
            <a:fillRect/>
          </a:stretch>
        </p:blipFill>
        <p:spPr>
          <a:xfrm>
            <a:off x="6434883" y="1617663"/>
            <a:ext cx="5410200" cy="4241800"/>
          </a:xfrm>
          <a:prstGeom prst="rect">
            <a:avLst/>
          </a:prstGeom>
        </p:spPr>
      </p:pic>
      <p:pic>
        <p:nvPicPr>
          <p:cNvPr id="6" name="Picture 5">
            <a:extLst>
              <a:ext uri="{FF2B5EF4-FFF2-40B4-BE49-F238E27FC236}">
                <a16:creationId xmlns:a16="http://schemas.microsoft.com/office/drawing/2014/main" id="{A8D29F21-2DF0-978A-54F0-6BEDDB3936E7}"/>
              </a:ext>
            </a:extLst>
          </p:cNvPr>
          <p:cNvPicPr>
            <a:picLocks noChangeAspect="1"/>
          </p:cNvPicPr>
          <p:nvPr/>
        </p:nvPicPr>
        <p:blipFill>
          <a:blip r:embed="rId4"/>
          <a:stretch>
            <a:fillRect/>
          </a:stretch>
        </p:blipFill>
        <p:spPr>
          <a:xfrm>
            <a:off x="3167126" y="2228850"/>
            <a:ext cx="3118152" cy="29466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270721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 from all sites was by KSC LC-39A</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 by Launch Site</a:t>
            </a:r>
          </a:p>
        </p:txBody>
      </p:sp>
      <p:pic>
        <p:nvPicPr>
          <p:cNvPr id="2" name="Picture 1">
            <a:extLst>
              <a:ext uri="{FF2B5EF4-FFF2-40B4-BE49-F238E27FC236}">
                <a16:creationId xmlns:a16="http://schemas.microsoft.com/office/drawing/2014/main" id="{9BF5F7B4-6560-BAAA-9CD3-F847A3ED8697}"/>
              </a:ext>
            </a:extLst>
          </p:cNvPr>
          <p:cNvPicPr>
            <a:picLocks noChangeAspect="1"/>
          </p:cNvPicPr>
          <p:nvPr/>
        </p:nvPicPr>
        <p:blipFill>
          <a:blip r:embed="rId3"/>
          <a:stretch>
            <a:fillRect/>
          </a:stretch>
        </p:blipFill>
        <p:spPr>
          <a:xfrm>
            <a:off x="4445508" y="1533426"/>
            <a:ext cx="5905500" cy="4492147"/>
          </a:xfrm>
          <a:prstGeom prst="rect">
            <a:avLst/>
          </a:prstGeom>
        </p:spPr>
      </p:pic>
      <p:pic>
        <p:nvPicPr>
          <p:cNvPr id="4" name="Picture 3">
            <a:extLst>
              <a:ext uri="{FF2B5EF4-FFF2-40B4-BE49-F238E27FC236}">
                <a16:creationId xmlns:a16="http://schemas.microsoft.com/office/drawing/2014/main" id="{C246F8B3-0406-0030-04F7-C020933622B9}"/>
              </a:ext>
            </a:extLst>
          </p:cNvPr>
          <p:cNvPicPr>
            <a:picLocks noChangeAspect="1"/>
          </p:cNvPicPr>
          <p:nvPr/>
        </p:nvPicPr>
        <p:blipFill rotWithShape="1">
          <a:blip r:embed="rId4"/>
          <a:srcRect r="13360"/>
          <a:stretch/>
        </p:blipFill>
        <p:spPr>
          <a:xfrm>
            <a:off x="4445508" y="3346704"/>
            <a:ext cx="1650492" cy="12573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55495" y="2119765"/>
            <a:ext cx="10081010" cy="29203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is a company that advertises Falcon 9 rocket launches for 100 million dollars less than other providers given that the first stage of SpaceX rocket can be reused. To accomplish this, we will need to predict with the use of machine learning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we will need to take into consideration to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What conditions we will need to take in place to ensure that the first stage can be reused. </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18544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highest success rate of 76.9% and a failure rate of 23.1%.</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Ratio</a:t>
            </a:r>
          </a:p>
        </p:txBody>
      </p:sp>
      <p:pic>
        <p:nvPicPr>
          <p:cNvPr id="2" name="Content Placeholder 3">
            <a:extLst>
              <a:ext uri="{FF2B5EF4-FFF2-40B4-BE49-F238E27FC236}">
                <a16:creationId xmlns:a16="http://schemas.microsoft.com/office/drawing/2014/main" id="{2AD7A895-7AA8-4145-815D-8E2AEB96DE87}"/>
              </a:ext>
            </a:extLst>
          </p:cNvPr>
          <p:cNvPicPr>
            <a:picLocks noChangeAspect="1"/>
          </p:cNvPicPr>
          <p:nvPr/>
        </p:nvPicPr>
        <p:blipFill rotWithShape="1">
          <a:blip r:embed="rId3"/>
          <a:srcRect l="23687" b="8848"/>
          <a:stretch/>
        </p:blipFill>
        <p:spPr>
          <a:xfrm>
            <a:off x="5340224" y="1681535"/>
            <a:ext cx="5945387" cy="404783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29422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low weighted payloads is higher that the payload with heavier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2" name="Content Placeholder 3" descr="Graphical user interface, application&#10;&#10;Description automatically generated">
            <a:extLst>
              <a:ext uri="{FF2B5EF4-FFF2-40B4-BE49-F238E27FC236}">
                <a16:creationId xmlns:a16="http://schemas.microsoft.com/office/drawing/2014/main" id="{55CE82D5-4615-1A68-D9BD-FCEA69BD35EA}"/>
              </a:ext>
            </a:extLst>
          </p:cNvPr>
          <p:cNvPicPr>
            <a:picLocks noChangeAspect="1"/>
          </p:cNvPicPr>
          <p:nvPr/>
        </p:nvPicPr>
        <p:blipFill rotWithShape="1">
          <a:blip r:embed="rId3"/>
          <a:srcRect b="18273"/>
          <a:stretch/>
        </p:blipFill>
        <p:spPr>
          <a:xfrm>
            <a:off x="770011" y="2931708"/>
            <a:ext cx="10515599" cy="309386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4207" y="1523206"/>
            <a:ext cx="1010372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model with the highest classification accuracy was the decision 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DFA5DD3-2318-5E80-F678-001AB65CDACF}"/>
              </a:ext>
            </a:extLst>
          </p:cNvPr>
          <p:cNvPicPr>
            <a:picLocks noChangeAspect="1"/>
          </p:cNvPicPr>
          <p:nvPr/>
        </p:nvPicPr>
        <p:blipFill>
          <a:blip r:embed="rId3"/>
          <a:stretch>
            <a:fillRect/>
          </a:stretch>
        </p:blipFill>
        <p:spPr>
          <a:xfrm>
            <a:off x="954218" y="1978760"/>
            <a:ext cx="9823705" cy="458935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03973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classifier can distinguish between different classes, and we can see that the major problem is the false positives. As an example, unsuccessful landings are marked as successful landing by the classifier.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8D9D4FD2-6B29-7B54-1029-D3F3F4E4EC86}"/>
              </a:ext>
            </a:extLst>
          </p:cNvPr>
          <p:cNvPicPr>
            <a:picLocks noChangeAspect="1"/>
          </p:cNvPicPr>
          <p:nvPr/>
        </p:nvPicPr>
        <p:blipFill>
          <a:blip r:embed="rId3"/>
          <a:stretch>
            <a:fillRect/>
          </a:stretch>
        </p:blipFill>
        <p:spPr>
          <a:xfrm>
            <a:off x="4952491" y="1338625"/>
            <a:ext cx="5917271" cy="49807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42372"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at the launch site is greater if the launch site has a larger flight amount.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kept increasing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The orbits with the most success rates are ES-L1, GEO, HEO, SSO and VLEO.</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launches was presented by KSC LC-39A.</a:t>
            </a:r>
          </a:p>
          <a:p>
            <a:pPr>
              <a:lnSpc>
                <a:spcPct val="100000"/>
              </a:lnSpc>
              <a:spcBef>
                <a:spcPts val="1400"/>
              </a:spcBef>
            </a:pPr>
            <a:r>
              <a:rPr lang="en-US" sz="2200" dirty="0">
                <a:solidFill>
                  <a:schemeClr val="accent3">
                    <a:lumMod val="25000"/>
                  </a:schemeClr>
                </a:solidFill>
                <a:latin typeface="Abadi" panose="020B0604020104020204" pitchFamily="34" charset="0"/>
              </a:rPr>
              <a:t>The best machine learning algorithm for this project was the decision tree classifier.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a:extLst>
              <a:ext uri="{FF2B5EF4-FFF2-40B4-BE49-F238E27FC236}">
                <a16:creationId xmlns:a16="http://schemas.microsoft.com/office/drawing/2014/main" id="{D67AEE41-B5B0-1FDF-7C68-9C34D5A37704}"/>
              </a:ext>
            </a:extLst>
          </p:cNvPr>
          <p:cNvPicPr>
            <a:picLocks noChangeAspect="1"/>
          </p:cNvPicPr>
          <p:nvPr/>
        </p:nvPicPr>
        <p:blipFill>
          <a:blip r:embed="rId4"/>
          <a:stretch>
            <a:fillRect/>
          </a:stretch>
        </p:blipFill>
        <p:spPr>
          <a:xfrm>
            <a:off x="3298825" y="538650"/>
            <a:ext cx="5594350" cy="6029708"/>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with two tools: SpaceX API and web scraping.</a:t>
            </a: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7600" dirty="0">
                <a:solidFill>
                  <a:schemeClr val="bg2">
                    <a:lumMod val="50000"/>
                  </a:schemeClr>
                </a:solidFill>
                <a:latin typeface="Abadi"/>
              </a:rPr>
              <a:t>Categorical features were created utilizing One-hot encoding. </a:t>
            </a: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36A8E1B3-966D-7F37-6108-B64764F8E21F}"/>
              </a:ext>
            </a:extLst>
          </p:cNvPr>
          <p:cNvGraphicFramePr/>
          <p:nvPr>
            <p:extLst>
              <p:ext uri="{D42A27DB-BD31-4B8C-83A1-F6EECF244321}">
                <p14:modId xmlns:p14="http://schemas.microsoft.com/office/powerpoint/2010/main" val="86405069"/>
              </p:ext>
            </p:extLst>
          </p:nvPr>
        </p:nvGraphicFramePr>
        <p:xfrm>
          <a:off x="2032000" y="1449658"/>
          <a:ext cx="8128000" cy="4822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complete the Data Collection, we used the get request to the SpaceX API and we cleaned the requested data.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Data Collection Lab can be found here: </a:t>
            </a:r>
            <a:r>
              <a:rPr lang="en-US" sz="2200" dirty="0">
                <a:solidFill>
                  <a:schemeClr val="accent3">
                    <a:lumMod val="25000"/>
                  </a:schemeClr>
                </a:solidFill>
                <a:latin typeface="Abadi" panose="020B0604020104020204" pitchFamily="34" charset="0"/>
                <a:hlinkClick r:id="rId4"/>
              </a:rPr>
              <a:t>GitHub Link</a:t>
            </a:r>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7E316AA0-1356-F4E3-E6A1-58FFA0CE6414}"/>
              </a:ext>
            </a:extLst>
          </p:cNvPr>
          <p:cNvGraphicFramePr/>
          <p:nvPr>
            <p:extLst>
              <p:ext uri="{D42A27DB-BD31-4B8C-83A1-F6EECF244321}">
                <p14:modId xmlns:p14="http://schemas.microsoft.com/office/powerpoint/2010/main" val="4141141777"/>
              </p:ext>
            </p:extLst>
          </p:nvPr>
        </p:nvGraphicFramePr>
        <p:xfrm>
          <a:off x="5996789" y="1383616"/>
          <a:ext cx="5204542" cy="48699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performed Web Scraping to collect Falcon 9 historical launch records from Wikipedia.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Data Collection Lab can be found here: </a:t>
            </a:r>
            <a:r>
              <a:rPr lang="en-US" sz="2200" dirty="0">
                <a:solidFill>
                  <a:schemeClr val="accent3">
                    <a:lumMod val="25000"/>
                  </a:schemeClr>
                </a:solidFill>
                <a:latin typeface="Abadi" panose="020B0604020104020204" pitchFamily="34" charset="0"/>
                <a:hlinkClick r:id="rId3"/>
              </a:rPr>
              <a:t>Git Hub Link</a:t>
            </a:r>
            <a:endParaRPr lang="en-US"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42E3F73D-BBAA-CE30-DF81-C4D3D83FE614}"/>
              </a:ext>
            </a:extLst>
          </p:cNvPr>
          <p:cNvGraphicFramePr/>
          <p:nvPr>
            <p:extLst>
              <p:ext uri="{D42A27DB-BD31-4B8C-83A1-F6EECF244321}">
                <p14:modId xmlns:p14="http://schemas.microsoft.com/office/powerpoint/2010/main" val="2800518793"/>
              </p:ext>
            </p:extLst>
          </p:nvPr>
        </p:nvGraphicFramePr>
        <p:xfrm>
          <a:off x="5996789" y="1383616"/>
          <a:ext cx="5204542" cy="48699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3176</TotalTime>
  <Words>1899</Words>
  <Application>Microsoft Macintosh PowerPoint</Application>
  <PresentationFormat>Widescreen</PresentationFormat>
  <Paragraphs>219</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Gabriella Soto</cp:lastModifiedBy>
  <cp:revision>199</cp:revision>
  <dcterms:created xsi:type="dcterms:W3CDTF">2021-04-29T18:58:34Z</dcterms:created>
  <dcterms:modified xsi:type="dcterms:W3CDTF">2023-07-07T04:26:11Z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